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7"/>
  </p:notesMasterIdLst>
  <p:sldIdLst>
    <p:sldId id="356" r:id="rId4"/>
    <p:sldId id="347" r:id="rId5"/>
    <p:sldId id="302" r:id="rId6"/>
    <p:sldId id="259" r:id="rId7"/>
    <p:sldId id="260" r:id="rId8"/>
    <p:sldId id="358" r:id="rId9"/>
    <p:sldId id="344" r:id="rId10"/>
    <p:sldId id="361" r:id="rId11"/>
    <p:sldId id="357" r:id="rId12"/>
    <p:sldId id="360" r:id="rId13"/>
    <p:sldId id="322" r:id="rId14"/>
    <p:sldId id="315" r:id="rId15"/>
    <p:sldId id="34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CE411-72A5-4FF9-84E7-D7E5C57144A3}" v="9" dt="2023-12-21T12:27:39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69" y="72"/>
      </p:cViewPr>
      <p:guideLst>
        <p:guide orient="horz" pos="25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 lee" userId="8374d6c3-2d75-46d2-a885-23d7ea21a512" providerId="ADAL" clId="{EAACE411-72A5-4FF9-84E7-D7E5C57144A3}"/>
    <pc:docChg chg="undo custSel addSld delSld modSld">
      <pc:chgData name="ray lee" userId="8374d6c3-2d75-46d2-a885-23d7ea21a512" providerId="ADAL" clId="{EAACE411-72A5-4FF9-84E7-D7E5C57144A3}" dt="2023-12-21T12:28:38.668" v="188" actId="478"/>
      <pc:docMkLst>
        <pc:docMk/>
      </pc:docMkLst>
      <pc:sldChg chg="del">
        <pc:chgData name="ray lee" userId="8374d6c3-2d75-46d2-a885-23d7ea21a512" providerId="ADAL" clId="{EAACE411-72A5-4FF9-84E7-D7E5C57144A3}" dt="2023-12-21T12:19:41.987" v="36" actId="47"/>
        <pc:sldMkLst>
          <pc:docMk/>
          <pc:sldMk cId="364121930" sldId="303"/>
        </pc:sldMkLst>
      </pc:sldChg>
      <pc:sldChg chg="modSp mod">
        <pc:chgData name="ray lee" userId="8374d6c3-2d75-46d2-a885-23d7ea21a512" providerId="ADAL" clId="{EAACE411-72A5-4FF9-84E7-D7E5C57144A3}" dt="2023-12-21T12:19:15.054" v="35" actId="207"/>
        <pc:sldMkLst>
          <pc:docMk/>
          <pc:sldMk cId="1560353361" sldId="315"/>
        </pc:sldMkLst>
        <pc:graphicFrameChg chg="modGraphic">
          <ac:chgData name="ray lee" userId="8374d6c3-2d75-46d2-a885-23d7ea21a512" providerId="ADAL" clId="{EAACE411-72A5-4FF9-84E7-D7E5C57144A3}" dt="2023-12-21T12:19:15.054" v="35" actId="207"/>
          <ac:graphicFrameMkLst>
            <pc:docMk/>
            <pc:sldMk cId="1560353361" sldId="315"/>
            <ac:graphicFrameMk id="34" creationId="{6CD37B1B-2943-ACF0-9C02-44563344A239}"/>
          </ac:graphicFrameMkLst>
        </pc:graphicFrameChg>
      </pc:sldChg>
      <pc:sldChg chg="delSp mod">
        <pc:chgData name="ray lee" userId="8374d6c3-2d75-46d2-a885-23d7ea21a512" providerId="ADAL" clId="{EAACE411-72A5-4FF9-84E7-D7E5C57144A3}" dt="2023-12-21T12:28:38.668" v="188" actId="478"/>
        <pc:sldMkLst>
          <pc:docMk/>
          <pc:sldMk cId="821656516" sldId="346"/>
        </pc:sldMkLst>
        <pc:spChg chg="del">
          <ac:chgData name="ray lee" userId="8374d6c3-2d75-46d2-a885-23d7ea21a512" providerId="ADAL" clId="{EAACE411-72A5-4FF9-84E7-D7E5C57144A3}" dt="2023-12-21T12:28:38.668" v="188" actId="478"/>
          <ac:spMkLst>
            <pc:docMk/>
            <pc:sldMk cId="821656516" sldId="346"/>
            <ac:spMk id="5" creationId="{BADEB2CA-D11F-4CA5-BC5A-6C38FF4BF392}"/>
          </ac:spMkLst>
        </pc:spChg>
      </pc:sldChg>
      <pc:sldChg chg="addSp delSp modSp new mod modAnim">
        <pc:chgData name="ray lee" userId="8374d6c3-2d75-46d2-a885-23d7ea21a512" providerId="ADAL" clId="{EAACE411-72A5-4FF9-84E7-D7E5C57144A3}" dt="2023-12-21T12:22:54.466" v="87" actId="14100"/>
        <pc:sldMkLst>
          <pc:docMk/>
          <pc:sldMk cId="841451326" sldId="358"/>
        </pc:sldMkLst>
        <pc:spChg chg="mod">
          <ac:chgData name="ray lee" userId="8374d6c3-2d75-46d2-a885-23d7ea21a512" providerId="ADAL" clId="{EAACE411-72A5-4FF9-84E7-D7E5C57144A3}" dt="2023-12-21T12:14:14.101" v="33" actId="20577"/>
          <ac:spMkLst>
            <pc:docMk/>
            <pc:sldMk cId="841451326" sldId="358"/>
            <ac:spMk id="2" creationId="{F11190C7-347E-757F-FA8C-D9ECAF6133D9}"/>
          </ac:spMkLst>
        </pc:spChg>
        <pc:spChg chg="del">
          <ac:chgData name="ray lee" userId="8374d6c3-2d75-46d2-a885-23d7ea21a512" providerId="ADAL" clId="{EAACE411-72A5-4FF9-84E7-D7E5C57144A3}" dt="2023-12-21T12:18:51.807" v="34" actId="478"/>
          <ac:spMkLst>
            <pc:docMk/>
            <pc:sldMk cId="841451326" sldId="358"/>
            <ac:spMk id="3" creationId="{EFA46C07-97E1-F638-C16D-AB6F122FB048}"/>
          </ac:spMkLst>
        </pc:spChg>
        <pc:spChg chg="add mod">
          <ac:chgData name="ray lee" userId="8374d6c3-2d75-46d2-a885-23d7ea21a512" providerId="ADAL" clId="{EAACE411-72A5-4FF9-84E7-D7E5C57144A3}" dt="2023-12-21T12:22:42.673" v="85" actId="1076"/>
          <ac:spMkLst>
            <pc:docMk/>
            <pc:sldMk cId="841451326" sldId="358"/>
            <ac:spMk id="4" creationId="{8DA86B1F-D2A6-6A8F-2D11-AFAD3E5E9FA3}"/>
          </ac:spMkLst>
        </pc:spChg>
        <pc:spChg chg="add mod">
          <ac:chgData name="ray lee" userId="8374d6c3-2d75-46d2-a885-23d7ea21a512" providerId="ADAL" clId="{EAACE411-72A5-4FF9-84E7-D7E5C57144A3}" dt="2023-12-21T12:22:35.417" v="84" actId="1076"/>
          <ac:spMkLst>
            <pc:docMk/>
            <pc:sldMk cId="841451326" sldId="358"/>
            <ac:spMk id="5" creationId="{723249BA-8346-BF32-F6A8-25E402616C2A}"/>
          </ac:spMkLst>
        </pc:spChg>
        <pc:picChg chg="add mod">
          <ac:chgData name="ray lee" userId="8374d6c3-2d75-46d2-a885-23d7ea21a512" providerId="ADAL" clId="{EAACE411-72A5-4FF9-84E7-D7E5C57144A3}" dt="2023-12-21T12:22:23.320" v="82" actId="1076"/>
          <ac:picMkLst>
            <pc:docMk/>
            <pc:sldMk cId="841451326" sldId="358"/>
            <ac:picMk id="6" creationId="{3DEEE4BF-4E7A-79AA-7975-9326B64D414F}"/>
          </ac:picMkLst>
        </pc:picChg>
        <pc:picChg chg="add mod">
          <ac:chgData name="ray lee" userId="8374d6c3-2d75-46d2-a885-23d7ea21a512" providerId="ADAL" clId="{EAACE411-72A5-4FF9-84E7-D7E5C57144A3}" dt="2023-12-21T12:22:54.466" v="87" actId="14100"/>
          <ac:picMkLst>
            <pc:docMk/>
            <pc:sldMk cId="841451326" sldId="358"/>
            <ac:picMk id="7" creationId="{B7203C70-BFBB-B409-F376-5A17E4BA4FA9}"/>
          </ac:picMkLst>
        </pc:picChg>
      </pc:sldChg>
      <pc:sldChg chg="new del">
        <pc:chgData name="ray lee" userId="8374d6c3-2d75-46d2-a885-23d7ea21a512" providerId="ADAL" clId="{EAACE411-72A5-4FF9-84E7-D7E5C57144A3}" dt="2023-12-21T12:23:27.295" v="90" actId="47"/>
        <pc:sldMkLst>
          <pc:docMk/>
          <pc:sldMk cId="22209983" sldId="359"/>
        </pc:sldMkLst>
      </pc:sldChg>
      <pc:sldChg chg="addSp delSp modSp add mod delAnim modAnim">
        <pc:chgData name="ray lee" userId="8374d6c3-2d75-46d2-a885-23d7ea21a512" providerId="ADAL" clId="{EAACE411-72A5-4FF9-84E7-D7E5C57144A3}" dt="2023-12-21T12:27:56.919" v="187" actId="1076"/>
        <pc:sldMkLst>
          <pc:docMk/>
          <pc:sldMk cId="82554825" sldId="360"/>
        </pc:sldMkLst>
        <pc:spChg chg="mod">
          <ac:chgData name="ray lee" userId="8374d6c3-2d75-46d2-a885-23d7ea21a512" providerId="ADAL" clId="{EAACE411-72A5-4FF9-84E7-D7E5C57144A3}" dt="2023-12-21T12:26:41.399" v="159" actId="20577"/>
          <ac:spMkLst>
            <pc:docMk/>
            <pc:sldMk cId="82554825" sldId="360"/>
            <ac:spMk id="4" creationId="{37BA6495-BC3E-763E-5145-DBD31D124E19}"/>
          </ac:spMkLst>
        </pc:spChg>
        <pc:spChg chg="mod">
          <ac:chgData name="ray lee" userId="8374d6c3-2d75-46d2-a885-23d7ea21a512" providerId="ADAL" clId="{EAACE411-72A5-4FF9-84E7-D7E5C57144A3}" dt="2023-12-21T12:26:48.184" v="170" actId="20577"/>
          <ac:spMkLst>
            <pc:docMk/>
            <pc:sldMk cId="82554825" sldId="360"/>
            <ac:spMk id="5" creationId="{05B01D57-582D-84F4-5781-0DDF03C0A975}"/>
          </ac:spMkLst>
        </pc:spChg>
        <pc:picChg chg="add mod">
          <ac:chgData name="ray lee" userId="8374d6c3-2d75-46d2-a885-23d7ea21a512" providerId="ADAL" clId="{EAACE411-72A5-4FF9-84E7-D7E5C57144A3}" dt="2023-12-21T12:27:24.401" v="179" actId="1076"/>
          <ac:picMkLst>
            <pc:docMk/>
            <pc:sldMk cId="82554825" sldId="360"/>
            <ac:picMk id="3" creationId="{39E0BE7B-4D46-B2BB-4E55-03D540782C4C}"/>
          </ac:picMkLst>
        </pc:picChg>
        <pc:picChg chg="del">
          <ac:chgData name="ray lee" userId="8374d6c3-2d75-46d2-a885-23d7ea21a512" providerId="ADAL" clId="{EAACE411-72A5-4FF9-84E7-D7E5C57144A3}" dt="2023-12-21T12:26:56.640" v="171" actId="478"/>
          <ac:picMkLst>
            <pc:docMk/>
            <pc:sldMk cId="82554825" sldId="360"/>
            <ac:picMk id="6" creationId="{01DC5E43-2CBE-0C36-AFF9-F67B92C07BD8}"/>
          </ac:picMkLst>
        </pc:picChg>
        <pc:picChg chg="del">
          <ac:chgData name="ray lee" userId="8374d6c3-2d75-46d2-a885-23d7ea21a512" providerId="ADAL" clId="{EAACE411-72A5-4FF9-84E7-D7E5C57144A3}" dt="2023-12-21T12:27:30.927" v="180" actId="478"/>
          <ac:picMkLst>
            <pc:docMk/>
            <pc:sldMk cId="82554825" sldId="360"/>
            <ac:picMk id="7" creationId="{8EF82710-39DA-5396-D8ED-1F1E5E7CF4BE}"/>
          </ac:picMkLst>
        </pc:picChg>
        <pc:picChg chg="add mod">
          <ac:chgData name="ray lee" userId="8374d6c3-2d75-46d2-a885-23d7ea21a512" providerId="ADAL" clId="{EAACE411-72A5-4FF9-84E7-D7E5C57144A3}" dt="2023-12-21T12:27:56.919" v="187" actId="1076"/>
          <ac:picMkLst>
            <pc:docMk/>
            <pc:sldMk cId="82554825" sldId="360"/>
            <ac:picMk id="8" creationId="{D3D80EAB-88E1-8F32-2B58-C68B2788119D}"/>
          </ac:picMkLst>
        </pc:picChg>
      </pc:sldChg>
      <pc:sldChg chg="new del">
        <pc:chgData name="ray lee" userId="8374d6c3-2d75-46d2-a885-23d7ea21a512" providerId="ADAL" clId="{EAACE411-72A5-4FF9-84E7-D7E5C57144A3}" dt="2023-12-21T12:24:04.902" v="117" actId="47"/>
        <pc:sldMkLst>
          <pc:docMk/>
          <pc:sldMk cId="2432321218" sldId="361"/>
        </pc:sldMkLst>
      </pc:sldChg>
      <pc:sldChg chg="addSp delSp modSp add mod delAnim modAnim">
        <pc:chgData name="ray lee" userId="8374d6c3-2d75-46d2-a885-23d7ea21a512" providerId="ADAL" clId="{EAACE411-72A5-4FF9-84E7-D7E5C57144A3}" dt="2023-12-21T12:25:02.894" v="144" actId="14100"/>
        <pc:sldMkLst>
          <pc:docMk/>
          <pc:sldMk cId="2455234388" sldId="361"/>
        </pc:sldMkLst>
        <pc:spChg chg="mod">
          <ac:chgData name="ray lee" userId="8374d6c3-2d75-46d2-a885-23d7ea21a512" providerId="ADAL" clId="{EAACE411-72A5-4FF9-84E7-D7E5C57144A3}" dt="2023-12-21T12:24:39.840" v="139" actId="20577"/>
          <ac:spMkLst>
            <pc:docMk/>
            <pc:sldMk cId="2455234388" sldId="361"/>
            <ac:spMk id="4" creationId="{DFC636BA-B1EA-0558-E048-22B5A37E1353}"/>
          </ac:spMkLst>
        </pc:spChg>
        <pc:spChg chg="del">
          <ac:chgData name="ray lee" userId="8374d6c3-2d75-46d2-a885-23d7ea21a512" providerId="ADAL" clId="{EAACE411-72A5-4FF9-84E7-D7E5C57144A3}" dt="2023-12-21T12:24:17.575" v="122" actId="478"/>
          <ac:spMkLst>
            <pc:docMk/>
            <pc:sldMk cId="2455234388" sldId="361"/>
            <ac:spMk id="5" creationId="{9BA85FC8-8E84-D753-CCE6-A70B338A0C40}"/>
          </ac:spMkLst>
        </pc:spChg>
        <pc:picChg chg="add mod">
          <ac:chgData name="ray lee" userId="8374d6c3-2d75-46d2-a885-23d7ea21a512" providerId="ADAL" clId="{EAACE411-72A5-4FF9-84E7-D7E5C57144A3}" dt="2023-12-21T12:25:02.894" v="144" actId="14100"/>
          <ac:picMkLst>
            <pc:docMk/>
            <pc:sldMk cId="2455234388" sldId="361"/>
            <ac:picMk id="3" creationId="{AFABE940-54C6-6A8B-2DC1-D387FA0EF506}"/>
          </ac:picMkLst>
        </pc:picChg>
        <pc:picChg chg="del">
          <ac:chgData name="ray lee" userId="8374d6c3-2d75-46d2-a885-23d7ea21a512" providerId="ADAL" clId="{EAACE411-72A5-4FF9-84E7-D7E5C57144A3}" dt="2023-12-21T12:24:09.249" v="119" actId="478"/>
          <ac:picMkLst>
            <pc:docMk/>
            <pc:sldMk cId="2455234388" sldId="361"/>
            <ac:picMk id="6" creationId="{912AD5B4-3758-BB58-9908-74B21CF1FAFB}"/>
          </ac:picMkLst>
        </pc:picChg>
        <pc:picChg chg="del mod">
          <ac:chgData name="ray lee" userId="8374d6c3-2d75-46d2-a885-23d7ea21a512" providerId="ADAL" clId="{EAACE411-72A5-4FF9-84E7-D7E5C57144A3}" dt="2023-12-21T12:24:43.176" v="140" actId="478"/>
          <ac:picMkLst>
            <pc:docMk/>
            <pc:sldMk cId="2455234388" sldId="361"/>
            <ac:picMk id="7" creationId="{FF811867-0841-1424-A216-032B7A8948CD}"/>
          </ac:picMkLst>
        </pc:picChg>
      </pc:sldChg>
    </pc:docChg>
  </pc:docChgLst>
  <pc:docChgLst>
    <pc:chgData name="ray lee" userId="S::takagi@crazyray.onmicrosoft.com::8374d6c3-2d75-46d2-a885-23d7ea21a512" providerId="AD" clId="Web-{B21B34D1-B8C3-4575-AB20-D5C02D2646D3}"/>
    <pc:docChg chg="modSld">
      <pc:chgData name="ray lee" userId="S::takagi@crazyray.onmicrosoft.com::8374d6c3-2d75-46d2-a885-23d7ea21a512" providerId="AD" clId="Web-{B21B34D1-B8C3-4575-AB20-D5C02D2646D3}" dt="2023-12-20T05:51:55.894" v="142" actId="1076"/>
      <pc:docMkLst>
        <pc:docMk/>
      </pc:docMkLst>
      <pc:sldChg chg="modSp">
        <pc:chgData name="ray lee" userId="S::takagi@crazyray.onmicrosoft.com::8374d6c3-2d75-46d2-a885-23d7ea21a512" providerId="AD" clId="Web-{B21B34D1-B8C3-4575-AB20-D5C02D2646D3}" dt="2023-12-20T05:49:08.641" v="124" actId="1076"/>
        <pc:sldMkLst>
          <pc:docMk/>
          <pc:sldMk cId="141078548" sldId="260"/>
        </pc:sldMkLst>
        <pc:graphicFrameChg chg="mod">
          <ac:chgData name="ray lee" userId="S::takagi@crazyray.onmicrosoft.com::8374d6c3-2d75-46d2-a885-23d7ea21a512" providerId="AD" clId="Web-{B21B34D1-B8C3-4575-AB20-D5C02D2646D3}" dt="2023-12-20T05:49:08.641" v="124" actId="1076"/>
          <ac:graphicFrameMkLst>
            <pc:docMk/>
            <pc:sldMk cId="141078548" sldId="260"/>
            <ac:graphicFrameMk id="30" creationId="{932D74B1-C274-4DD8-9437-C57BF2472B72}"/>
          </ac:graphicFrameMkLst>
        </pc:graphicFrameChg>
      </pc:sldChg>
      <pc:sldChg chg="addSp delSp modSp">
        <pc:chgData name="ray lee" userId="S::takagi@crazyray.onmicrosoft.com::8374d6c3-2d75-46d2-a885-23d7ea21a512" providerId="AD" clId="Web-{B21B34D1-B8C3-4575-AB20-D5C02D2646D3}" dt="2023-12-20T05:51:55.894" v="142" actId="1076"/>
        <pc:sldMkLst>
          <pc:docMk/>
          <pc:sldMk cId="159771542" sldId="302"/>
        </pc:sldMkLst>
        <pc:spChg chg="mod">
          <ac:chgData name="ray lee" userId="S::takagi@crazyray.onmicrosoft.com::8374d6c3-2d75-46d2-a885-23d7ea21a512" providerId="AD" clId="Web-{B21B34D1-B8C3-4575-AB20-D5C02D2646D3}" dt="2023-12-20T05:48:06.656" v="111" actId="20577"/>
          <ac:spMkLst>
            <pc:docMk/>
            <pc:sldMk cId="159771542" sldId="302"/>
            <ac:spMk id="2" creationId="{4F009C79-8591-4A58-A9F5-FA2E249DFF61}"/>
          </ac:spMkLst>
        </pc:spChg>
        <pc:spChg chg="del">
          <ac:chgData name="ray lee" userId="S::takagi@crazyray.onmicrosoft.com::8374d6c3-2d75-46d2-a885-23d7ea21a512" providerId="AD" clId="Web-{B21B34D1-B8C3-4575-AB20-D5C02D2646D3}" dt="2023-12-20T05:48:09.687" v="112"/>
          <ac:spMkLst>
            <pc:docMk/>
            <pc:sldMk cId="159771542" sldId="302"/>
            <ac:spMk id="3" creationId="{4F935D29-0F50-4CB4-A5FC-8730D7A04DBD}"/>
          </ac:spMkLst>
        </pc:spChg>
        <pc:spChg chg="del">
          <ac:chgData name="ray lee" userId="S::takagi@crazyray.onmicrosoft.com::8374d6c3-2d75-46d2-a885-23d7ea21a512" providerId="AD" clId="Web-{B21B34D1-B8C3-4575-AB20-D5C02D2646D3}" dt="2023-12-20T05:48:10.437" v="114"/>
          <ac:spMkLst>
            <pc:docMk/>
            <pc:sldMk cId="159771542" sldId="302"/>
            <ac:spMk id="9" creationId="{6293C0E7-78ED-4343-A518-A30624C323C1}"/>
          </ac:spMkLst>
        </pc:spChg>
        <pc:spChg chg="add mod">
          <ac:chgData name="ray lee" userId="S::takagi@crazyray.onmicrosoft.com::8374d6c3-2d75-46d2-a885-23d7ea21a512" providerId="AD" clId="Web-{B21B34D1-B8C3-4575-AB20-D5C02D2646D3}" dt="2023-12-20T05:51:28.143" v="138" actId="1076"/>
          <ac:spMkLst>
            <pc:docMk/>
            <pc:sldMk cId="159771542" sldId="302"/>
            <ac:spMk id="11" creationId="{466E3123-35DE-9FCD-9ABC-9690F6915556}"/>
          </ac:spMkLst>
        </pc:spChg>
        <pc:spChg chg="add mod">
          <ac:chgData name="ray lee" userId="S::takagi@crazyray.onmicrosoft.com::8374d6c3-2d75-46d2-a885-23d7ea21a512" providerId="AD" clId="Web-{B21B34D1-B8C3-4575-AB20-D5C02D2646D3}" dt="2023-12-20T05:51:55.894" v="142" actId="1076"/>
          <ac:spMkLst>
            <pc:docMk/>
            <pc:sldMk cId="159771542" sldId="302"/>
            <ac:spMk id="13" creationId="{F5CC5274-49C2-D3EE-C958-8E80584342BD}"/>
          </ac:spMkLst>
        </pc:spChg>
        <pc:grpChg chg="del">
          <ac:chgData name="ray lee" userId="S::takagi@crazyray.onmicrosoft.com::8374d6c3-2d75-46d2-a885-23d7ea21a512" providerId="AD" clId="Web-{B21B34D1-B8C3-4575-AB20-D5C02D2646D3}" dt="2023-12-20T05:48:10.031" v="113"/>
          <ac:grpSpMkLst>
            <pc:docMk/>
            <pc:sldMk cId="159771542" sldId="302"/>
            <ac:grpSpMk id="14" creationId="{CB4AE91E-2362-45FA-8A22-235A5CC180B3}"/>
          </ac:grpSpMkLst>
        </pc:grpChg>
        <pc:picChg chg="add mod">
          <ac:chgData name="ray lee" userId="S::takagi@crazyray.onmicrosoft.com::8374d6c3-2d75-46d2-a885-23d7ea21a512" providerId="AD" clId="Web-{B21B34D1-B8C3-4575-AB20-D5C02D2646D3}" dt="2023-12-20T05:51:26.706" v="137" actId="1076"/>
          <ac:picMkLst>
            <pc:docMk/>
            <pc:sldMk cId="159771542" sldId="302"/>
            <ac:picMk id="4" creationId="{B44F7D99-0B2F-0EF7-D3C6-899B4680F672}"/>
          </ac:picMkLst>
        </pc:picChg>
        <pc:picChg chg="del">
          <ac:chgData name="ray lee" userId="S::takagi@crazyray.onmicrosoft.com::8374d6c3-2d75-46d2-a885-23d7ea21a512" providerId="AD" clId="Web-{B21B34D1-B8C3-4575-AB20-D5C02D2646D3}" dt="2023-12-20T05:48:11.390" v="117"/>
          <ac:picMkLst>
            <pc:docMk/>
            <pc:sldMk cId="159771542" sldId="302"/>
            <ac:picMk id="5" creationId="{B8F908B7-3135-4B1E-8C67-D9DAD6B27ECC}"/>
          </ac:picMkLst>
        </pc:picChg>
        <pc:picChg chg="add mod">
          <ac:chgData name="ray lee" userId="S::takagi@crazyray.onmicrosoft.com::8374d6c3-2d75-46d2-a885-23d7ea21a512" providerId="AD" clId="Web-{B21B34D1-B8C3-4575-AB20-D5C02D2646D3}" dt="2023-12-20T05:51:29.237" v="139" actId="1076"/>
          <ac:picMkLst>
            <pc:docMk/>
            <pc:sldMk cId="159771542" sldId="302"/>
            <ac:picMk id="6" creationId="{199EA65C-66F9-E4CC-A721-317E17DFEA88}"/>
          </ac:picMkLst>
        </pc:picChg>
        <pc:picChg chg="del">
          <ac:chgData name="ray lee" userId="S::takagi@crazyray.onmicrosoft.com::8374d6c3-2d75-46d2-a885-23d7ea21a512" providerId="AD" clId="Web-{B21B34D1-B8C3-4575-AB20-D5C02D2646D3}" dt="2023-12-20T05:48:10.734" v="115"/>
          <ac:picMkLst>
            <pc:docMk/>
            <pc:sldMk cId="159771542" sldId="302"/>
            <ac:picMk id="7" creationId="{8CA33B39-612F-43F0-A25F-4FD1BA01AA1B}"/>
          </ac:picMkLst>
        </pc:picChg>
        <pc:picChg chg="del">
          <ac:chgData name="ray lee" userId="S::takagi@crazyray.onmicrosoft.com::8374d6c3-2d75-46d2-a885-23d7ea21a512" providerId="AD" clId="Web-{B21B34D1-B8C3-4575-AB20-D5C02D2646D3}" dt="2023-12-20T05:48:11.062" v="116"/>
          <ac:picMkLst>
            <pc:docMk/>
            <pc:sldMk cId="159771542" sldId="302"/>
            <ac:picMk id="10" creationId="{549CAA15-2665-447E-8D21-8057E58FD7B0}"/>
          </ac:picMkLst>
        </pc:picChg>
        <pc:picChg chg="add mod">
          <ac:chgData name="ray lee" userId="S::takagi@crazyray.onmicrosoft.com::8374d6c3-2d75-46d2-a885-23d7ea21a512" providerId="AD" clId="Web-{B21B34D1-B8C3-4575-AB20-D5C02D2646D3}" dt="2023-12-20T05:51:30.674" v="140" actId="1076"/>
          <ac:picMkLst>
            <pc:docMk/>
            <pc:sldMk cId="159771542" sldId="302"/>
            <ac:picMk id="12" creationId="{1A2EEA87-9653-275A-1E5D-6597508C58BA}"/>
          </ac:picMkLst>
        </pc:picChg>
        <pc:picChg chg="del">
          <ac:chgData name="ray lee" userId="S::takagi@crazyray.onmicrosoft.com::8374d6c3-2d75-46d2-a885-23d7ea21a512" providerId="AD" clId="Web-{B21B34D1-B8C3-4575-AB20-D5C02D2646D3}" dt="2023-12-20T05:48:12.062" v="118"/>
          <ac:picMkLst>
            <pc:docMk/>
            <pc:sldMk cId="159771542" sldId="302"/>
            <ac:picMk id="66" creationId="{ACC21AC1-AC8C-45B7-8246-61274AC5D5B3}"/>
          </ac:picMkLst>
        </pc:picChg>
        <pc:cxnChg chg="add del mod">
          <ac:chgData name="ray lee" userId="S::takagi@crazyray.onmicrosoft.com::8374d6c3-2d75-46d2-a885-23d7ea21a512" providerId="AD" clId="Web-{B21B34D1-B8C3-4575-AB20-D5C02D2646D3}" dt="2023-12-20T05:50:53.768" v="133"/>
          <ac:cxnSpMkLst>
            <pc:docMk/>
            <pc:sldMk cId="159771542" sldId="302"/>
            <ac:cxnSpMk id="8" creationId="{B46695F3-64C3-C32D-E73C-DE7847A88B68}"/>
          </ac:cxnSpMkLst>
        </pc:cxnChg>
      </pc:sldChg>
      <pc:sldChg chg="addSp delSp modSp">
        <pc:chgData name="ray lee" userId="S::takagi@crazyray.onmicrosoft.com::8374d6c3-2d75-46d2-a885-23d7ea21a512" providerId="AD" clId="Web-{B21B34D1-B8C3-4575-AB20-D5C02D2646D3}" dt="2023-12-20T05:46:59.452" v="105"/>
        <pc:sldMkLst>
          <pc:docMk/>
          <pc:sldMk cId="1560353361" sldId="315"/>
        </pc:sldMkLst>
        <pc:graphicFrameChg chg="add del mod">
          <ac:chgData name="ray lee" userId="S::takagi@crazyray.onmicrosoft.com::8374d6c3-2d75-46d2-a885-23d7ea21a512" providerId="AD" clId="Web-{B21B34D1-B8C3-4575-AB20-D5C02D2646D3}" dt="2023-12-20T05:45:13.153" v="44"/>
          <ac:graphicFrameMkLst>
            <pc:docMk/>
            <pc:sldMk cId="1560353361" sldId="315"/>
            <ac:graphicFrameMk id="4" creationId="{4CC08B8B-292F-8D4D-9141-895D7888FE0C}"/>
          </ac:graphicFrameMkLst>
        </pc:graphicFrameChg>
        <pc:graphicFrameChg chg="add del mod modGraphic">
          <ac:chgData name="ray lee" userId="S::takagi@crazyray.onmicrosoft.com::8374d6c3-2d75-46d2-a885-23d7ea21a512" providerId="AD" clId="Web-{B21B34D1-B8C3-4575-AB20-D5C02D2646D3}" dt="2023-12-20T05:46:59.452" v="105"/>
          <ac:graphicFrameMkLst>
            <pc:docMk/>
            <pc:sldMk cId="1560353361" sldId="315"/>
            <ac:graphicFrameMk id="6" creationId="{7F658981-2058-44C6-8748-7885867B4427}"/>
          </ac:graphicFrameMkLst>
        </pc:graphicFrameChg>
        <pc:graphicFrameChg chg="mod modGraphic">
          <ac:chgData name="ray lee" userId="S::takagi@crazyray.onmicrosoft.com::8374d6c3-2d75-46d2-a885-23d7ea21a512" providerId="AD" clId="Web-{B21B34D1-B8C3-4575-AB20-D5C02D2646D3}" dt="2023-12-20T05:46:49.701" v="104"/>
          <ac:graphicFrameMkLst>
            <pc:docMk/>
            <pc:sldMk cId="1560353361" sldId="315"/>
            <ac:graphicFrameMk id="34" creationId="{6CD37B1B-2943-ACF0-9C02-44563344A239}"/>
          </ac:graphicFrameMkLst>
        </pc:graphicFrameChg>
      </pc:sldChg>
    </pc:docChg>
  </pc:docChgLst>
  <pc:docChgLst>
    <pc:chgData name="ray lee" userId="S::takagi@crazyray.onmicrosoft.com::8374d6c3-2d75-46d2-a885-23d7ea21a512" providerId="AD" clId="Web-{0CEB5483-4D87-8CFF-94A4-4C77E495460B}"/>
    <pc:docChg chg="addSld delSld modSld sldOrd">
      <pc:chgData name="ray lee" userId="S::takagi@crazyray.onmicrosoft.com::8374d6c3-2d75-46d2-a885-23d7ea21a512" providerId="AD" clId="Web-{0CEB5483-4D87-8CFF-94A4-4C77E495460B}" dt="2023-12-15T05:58:33.005" v="231"/>
      <pc:docMkLst>
        <pc:docMk/>
      </pc:docMkLst>
      <pc:sldChg chg="del">
        <pc:chgData name="ray lee" userId="S::takagi@crazyray.onmicrosoft.com::8374d6c3-2d75-46d2-a885-23d7ea21a512" providerId="AD" clId="Web-{0CEB5483-4D87-8CFF-94A4-4C77E495460B}" dt="2023-12-15T05:57:16.390" v="205"/>
        <pc:sldMkLst>
          <pc:docMk/>
          <pc:sldMk cId="314090932" sldId="278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62" v="16"/>
        <pc:sldMkLst>
          <pc:docMk/>
          <pc:sldMk cId="2737942562" sldId="298"/>
        </pc:sldMkLst>
      </pc:sldChg>
      <pc:sldChg chg="del">
        <pc:chgData name="ray lee" userId="S::takagi@crazyray.onmicrosoft.com::8374d6c3-2d75-46d2-a885-23d7ea21a512" providerId="AD" clId="Web-{0CEB5483-4D87-8CFF-94A4-4C77E495460B}" dt="2023-12-15T05:57:17.890" v="209"/>
        <pc:sldMkLst>
          <pc:docMk/>
          <pc:sldMk cId="4179153492" sldId="299"/>
        </pc:sldMkLst>
      </pc:sldChg>
      <pc:sldChg chg="del">
        <pc:chgData name="ray lee" userId="S::takagi@crazyray.onmicrosoft.com::8374d6c3-2d75-46d2-a885-23d7ea21a512" providerId="AD" clId="Web-{0CEB5483-4D87-8CFF-94A4-4C77E495460B}" dt="2023-12-15T05:57:17.734" v="208"/>
        <pc:sldMkLst>
          <pc:docMk/>
          <pc:sldMk cId="689816630" sldId="300"/>
        </pc:sldMkLst>
      </pc:sldChg>
      <pc:sldChg chg="delSp modSp add del ord">
        <pc:chgData name="ray lee" userId="S::takagi@crazyray.onmicrosoft.com::8374d6c3-2d75-46d2-a885-23d7ea21a512" providerId="AD" clId="Web-{0CEB5483-4D87-8CFF-94A4-4C77E495460B}" dt="2023-12-15T05:58:33.005" v="231"/>
        <pc:sldMkLst>
          <pc:docMk/>
          <pc:sldMk cId="364121930" sldId="303"/>
        </pc:sldMkLst>
        <pc:spChg chg="mod">
          <ac:chgData name="ray lee" userId="S::takagi@crazyray.onmicrosoft.com::8374d6c3-2d75-46d2-a885-23d7ea21a512" providerId="AD" clId="Web-{0CEB5483-4D87-8CFF-94A4-4C77E495460B}" dt="2023-12-15T05:58:29.692" v="227" actId="20577"/>
          <ac:spMkLst>
            <pc:docMk/>
            <pc:sldMk cId="364121930" sldId="303"/>
            <ac:spMk id="2" creationId="{685CE6DC-AD26-48F1-8965-5D880A2F2288}"/>
          </ac:spMkLst>
        </pc:spChg>
        <pc:grpChg chg="del">
          <ac:chgData name="ray lee" userId="S::takagi@crazyray.onmicrosoft.com::8374d6c3-2d75-46d2-a885-23d7ea21a512" providerId="AD" clId="Web-{0CEB5483-4D87-8CFF-94A4-4C77E495460B}" dt="2023-12-15T05:58:33.005" v="231"/>
          <ac:grpSpMkLst>
            <pc:docMk/>
            <pc:sldMk cId="364121930" sldId="303"/>
            <ac:grpSpMk id="3" creationId="{635FDC13-C9CC-4C80-8007-8AB182168676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58:31.552" v="229"/>
          <ac:grpSpMkLst>
            <pc:docMk/>
            <pc:sldMk cId="364121930" sldId="303"/>
            <ac:grpSpMk id="9" creationId="{0F1E46A2-B67C-4C6F-95B6-44D102B929CA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58:31.177" v="228"/>
          <ac:grpSpMkLst>
            <pc:docMk/>
            <pc:sldMk cId="364121930" sldId="303"/>
            <ac:grpSpMk id="12" creationId="{34E5FB97-4CB3-4EC5-ABD6-12A833C4C08E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58:32.208" v="230"/>
          <ac:grpSpMkLst>
            <pc:docMk/>
            <pc:sldMk cId="364121930" sldId="303"/>
            <ac:grpSpMk id="23" creationId="{842C1910-2626-4641-ACAC-F17EAE62AB7C}"/>
          </ac:grpSpMkLst>
        </pc:grpChg>
      </pc:sldChg>
      <pc:sldChg chg="add del">
        <pc:chgData name="ray lee" userId="S::takagi@crazyray.onmicrosoft.com::8374d6c3-2d75-46d2-a885-23d7ea21a512" providerId="AD" clId="Web-{0CEB5483-4D87-8CFF-94A4-4C77E495460B}" dt="2023-12-15T05:58:21.035" v="225"/>
        <pc:sldMkLst>
          <pc:docMk/>
          <pc:sldMk cId="313758320" sldId="304"/>
        </pc:sldMkLst>
      </pc:sldChg>
      <pc:sldChg chg="add del">
        <pc:chgData name="ray lee" userId="S::takagi@crazyray.onmicrosoft.com::8374d6c3-2d75-46d2-a885-23d7ea21a512" providerId="AD" clId="Web-{0CEB5483-4D87-8CFF-94A4-4C77E495460B}" dt="2023-12-15T05:58:21.020" v="224"/>
        <pc:sldMkLst>
          <pc:docMk/>
          <pc:sldMk cId="212682184" sldId="305"/>
        </pc:sldMkLst>
      </pc:sldChg>
      <pc:sldChg chg="add del">
        <pc:chgData name="ray lee" userId="S::takagi@crazyray.onmicrosoft.com::8374d6c3-2d75-46d2-a885-23d7ea21a512" providerId="AD" clId="Web-{0CEB5483-4D87-8CFF-94A4-4C77E495460B}" dt="2023-12-15T05:58:20.973" v="223"/>
        <pc:sldMkLst>
          <pc:docMk/>
          <pc:sldMk cId="486176497" sldId="306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78" v="17"/>
        <pc:sldMkLst>
          <pc:docMk/>
          <pc:sldMk cId="3423133475" sldId="307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47" v="14"/>
        <pc:sldMkLst>
          <pc:docMk/>
          <pc:sldMk cId="4201278032" sldId="309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00" v="11"/>
        <pc:sldMkLst>
          <pc:docMk/>
          <pc:sldMk cId="1557309788" sldId="310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00" v="12"/>
        <pc:sldMkLst>
          <pc:docMk/>
          <pc:sldMk cId="2498161071" sldId="311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790" v="8"/>
        <pc:sldMkLst>
          <pc:docMk/>
          <pc:sldMk cId="1279224923" sldId="312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884" v="10"/>
        <pc:sldMkLst>
          <pc:docMk/>
          <pc:sldMk cId="3827296069" sldId="313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790" v="9"/>
        <pc:sldMkLst>
          <pc:docMk/>
          <pc:sldMk cId="3668670005" sldId="314"/>
        </pc:sldMkLst>
      </pc:sldChg>
      <pc:sldChg chg="addSp delSp modSp">
        <pc:chgData name="ray lee" userId="S::takagi@crazyray.onmicrosoft.com::8374d6c3-2d75-46d2-a885-23d7ea21a512" providerId="AD" clId="Web-{0CEB5483-4D87-8CFF-94A4-4C77E495460B}" dt="2023-12-15T05:56:51.466" v="186" actId="1076"/>
        <pc:sldMkLst>
          <pc:docMk/>
          <pc:sldMk cId="1560353361" sldId="315"/>
        </pc:sldMkLst>
        <pc:spChg chg="mod">
          <ac:chgData name="ray lee" userId="S::takagi@crazyray.onmicrosoft.com::8374d6c3-2d75-46d2-a885-23d7ea21a512" providerId="AD" clId="Web-{0CEB5483-4D87-8CFF-94A4-4C77E495460B}" dt="2023-12-15T05:48:45.230" v="45" actId="20577"/>
          <ac:spMkLst>
            <pc:docMk/>
            <pc:sldMk cId="1560353361" sldId="315"/>
            <ac:spMk id="2" creationId="{D735F7F3-C1B5-4B60-A00A-4EB618DDFB5A}"/>
          </ac:spMkLst>
        </pc:spChg>
        <pc:spChg chg="add del">
          <ac:chgData name="ray lee" userId="S::takagi@crazyray.onmicrosoft.com::8374d6c3-2d75-46d2-a885-23d7ea21a512" providerId="AD" clId="Web-{0CEB5483-4D87-8CFF-94A4-4C77E495460B}" dt="2023-12-15T05:47:47.819" v="27"/>
          <ac:spMkLst>
            <pc:docMk/>
            <pc:sldMk cId="1560353361" sldId="315"/>
            <ac:spMk id="6" creationId="{F2492343-A84D-4502-8C0A-C2D199B17873}"/>
          </ac:spMkLst>
        </pc:spChg>
        <pc:spChg chg="mod">
          <ac:chgData name="ray lee" userId="S::takagi@crazyray.onmicrosoft.com::8374d6c3-2d75-46d2-a885-23d7ea21a512" providerId="AD" clId="Web-{0CEB5483-4D87-8CFF-94A4-4C77E495460B}" dt="2023-12-15T05:47:49.085" v="28" actId="20577"/>
          <ac:spMkLst>
            <pc:docMk/>
            <pc:sldMk cId="1560353361" sldId="315"/>
            <ac:spMk id="7" creationId="{66452E81-FFB4-43B9-B01E-C89340506D8C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6"/>
          <ac:spMkLst>
            <pc:docMk/>
            <pc:sldMk cId="1560353361" sldId="315"/>
            <ac:spMk id="24" creationId="{698B9A98-F939-4039-91DF-5A469919B51F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5"/>
          <ac:spMkLst>
            <pc:docMk/>
            <pc:sldMk cId="1560353361" sldId="315"/>
            <ac:spMk id="25" creationId="{2EFD7377-94C0-48B4-8695-905A77ABFCE8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4"/>
          <ac:spMkLst>
            <pc:docMk/>
            <pc:sldMk cId="1560353361" sldId="315"/>
            <ac:spMk id="26" creationId="{656133ED-80A7-47F3-B757-3994D5B9B382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3"/>
          <ac:spMkLst>
            <pc:docMk/>
            <pc:sldMk cId="1560353361" sldId="315"/>
            <ac:spMk id="27" creationId="{A52B5F08-D52E-4C06-8C3A-36C165F6F562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2"/>
          <ac:spMkLst>
            <pc:docMk/>
            <pc:sldMk cId="1560353361" sldId="315"/>
            <ac:spMk id="28" creationId="{FF3CC57E-7A14-4F0D-98C9-96410547EB2D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1"/>
          <ac:spMkLst>
            <pc:docMk/>
            <pc:sldMk cId="1560353361" sldId="315"/>
            <ac:spMk id="29" creationId="{4C143442-8524-4A37-8712-0E5B4587462A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30"/>
          <ac:spMkLst>
            <pc:docMk/>
            <pc:sldMk cId="1560353361" sldId="315"/>
            <ac:spMk id="30" creationId="{05F8E9DA-8BB5-4F8C-8845-96B38E7C2273}"/>
          </ac:spMkLst>
        </pc:spChg>
        <pc:spChg chg="del">
          <ac:chgData name="ray lee" userId="S::takagi@crazyray.onmicrosoft.com::8374d6c3-2d75-46d2-a885-23d7ea21a512" providerId="AD" clId="Web-{0CEB5483-4D87-8CFF-94A4-4C77E495460B}" dt="2023-12-15T05:48:29.291" v="29"/>
          <ac:spMkLst>
            <pc:docMk/>
            <pc:sldMk cId="1560353361" sldId="315"/>
            <ac:spMk id="31" creationId="{9D6D445C-66BC-41D3-944B-B3E3E6F30150}"/>
          </ac:spMkLst>
        </pc:spChg>
        <pc:grpChg chg="add del">
          <ac:chgData name="ray lee" userId="S::takagi@crazyray.onmicrosoft.com::8374d6c3-2d75-46d2-a885-23d7ea21a512" providerId="AD" clId="Web-{0CEB5483-4D87-8CFF-94A4-4C77E495460B}" dt="2023-12-15T05:48:29.307" v="41"/>
          <ac:grpSpMkLst>
            <pc:docMk/>
            <pc:sldMk cId="1560353361" sldId="315"/>
            <ac:grpSpMk id="3" creationId="{D075F731-8EC2-45F5-AB53-9C43A54ACEFD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48:29.307" v="40"/>
          <ac:grpSpMkLst>
            <pc:docMk/>
            <pc:sldMk cId="1560353361" sldId="315"/>
            <ac:grpSpMk id="12" creationId="{717BE7FB-5F42-4423-AB3F-DB94DCC93A54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48:29.307" v="39"/>
          <ac:grpSpMkLst>
            <pc:docMk/>
            <pc:sldMk cId="1560353361" sldId="315"/>
            <ac:grpSpMk id="15" creationId="{F1519891-3B28-4F49-891E-2DCCE19CCF53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48:29.307" v="38"/>
          <ac:grpSpMkLst>
            <pc:docMk/>
            <pc:sldMk cId="1560353361" sldId="315"/>
            <ac:grpSpMk id="18" creationId="{430EC35D-6A62-4D98-A9EE-9958AB285C3B}"/>
          </ac:grpSpMkLst>
        </pc:grpChg>
        <pc:grpChg chg="del">
          <ac:chgData name="ray lee" userId="S::takagi@crazyray.onmicrosoft.com::8374d6c3-2d75-46d2-a885-23d7ea21a512" providerId="AD" clId="Web-{0CEB5483-4D87-8CFF-94A4-4C77E495460B}" dt="2023-12-15T05:48:29.291" v="37"/>
          <ac:grpSpMkLst>
            <pc:docMk/>
            <pc:sldMk cId="1560353361" sldId="315"/>
            <ac:grpSpMk id="21" creationId="{1DBEF96E-02F1-4080-8F32-6CCA493E11C0}"/>
          </ac:grpSpMkLst>
        </pc:grpChg>
        <pc:graphicFrameChg chg="add del">
          <ac:chgData name="ray lee" userId="S::takagi@crazyray.onmicrosoft.com::8374d6c3-2d75-46d2-a885-23d7ea21a512" providerId="AD" clId="Web-{0CEB5483-4D87-8CFF-94A4-4C77E495460B}" dt="2023-12-15T05:49:44.234" v="47"/>
          <ac:graphicFrameMkLst>
            <pc:docMk/>
            <pc:sldMk cId="1560353361" sldId="315"/>
            <ac:graphicFrameMk id="32" creationId="{08AA2F71-3191-0528-F593-9996B8309F7E}"/>
          </ac:graphicFrameMkLst>
        </pc:graphicFrameChg>
        <pc:graphicFrameChg chg="add del mod modGraphic">
          <ac:chgData name="ray lee" userId="S::takagi@crazyray.onmicrosoft.com::8374d6c3-2d75-46d2-a885-23d7ea21a512" providerId="AD" clId="Web-{0CEB5483-4D87-8CFF-94A4-4C77E495460B}" dt="2023-12-15T05:52:15.682" v="75"/>
          <ac:graphicFrameMkLst>
            <pc:docMk/>
            <pc:sldMk cId="1560353361" sldId="315"/>
            <ac:graphicFrameMk id="33" creationId="{161345C8-E362-5FBD-5BC9-309CB13F89C8}"/>
          </ac:graphicFrameMkLst>
        </pc:graphicFrameChg>
        <pc:graphicFrameChg chg="add mod modGraphic">
          <ac:chgData name="ray lee" userId="S::takagi@crazyray.onmicrosoft.com::8374d6c3-2d75-46d2-a885-23d7ea21a512" providerId="AD" clId="Web-{0CEB5483-4D87-8CFF-94A4-4C77E495460B}" dt="2023-12-15T05:56:51.466" v="186" actId="1076"/>
          <ac:graphicFrameMkLst>
            <pc:docMk/>
            <pc:sldMk cId="1560353361" sldId="315"/>
            <ac:graphicFrameMk id="34" creationId="{6CD37B1B-2943-ACF0-9C02-44563344A239}"/>
          </ac:graphicFrameMkLst>
        </pc:graphicFrameChg>
      </pc:sldChg>
      <pc:sldChg chg="del">
        <pc:chgData name="ray lee" userId="S::takagi@crazyray.onmicrosoft.com::8374d6c3-2d75-46d2-a885-23d7ea21a512" providerId="AD" clId="Web-{0CEB5483-4D87-8CFF-94A4-4C77E495460B}" dt="2023-12-15T05:57:08.249" v="188"/>
        <pc:sldMkLst>
          <pc:docMk/>
          <pc:sldMk cId="4184600926" sldId="316"/>
        </pc:sldMkLst>
      </pc:sldChg>
      <pc:sldChg chg="del">
        <pc:chgData name="ray lee" userId="S::takagi@crazyray.onmicrosoft.com::8374d6c3-2d75-46d2-a885-23d7ea21a512" providerId="AD" clId="Web-{0CEB5483-4D87-8CFF-94A4-4C77E495460B}" dt="2023-12-15T05:47:10.910" v="22"/>
        <pc:sldMkLst>
          <pc:docMk/>
          <pc:sldMk cId="1404339508" sldId="317"/>
        </pc:sldMkLst>
      </pc:sldChg>
      <pc:sldChg chg="del">
        <pc:chgData name="ray lee" userId="S::takagi@crazyray.onmicrosoft.com::8374d6c3-2d75-46d2-a885-23d7ea21a512" providerId="AD" clId="Web-{0CEB5483-4D87-8CFF-94A4-4C77E495460B}" dt="2023-12-15T05:57:14.390" v="200"/>
        <pc:sldMkLst>
          <pc:docMk/>
          <pc:sldMk cId="624695530" sldId="318"/>
        </pc:sldMkLst>
      </pc:sldChg>
      <pc:sldChg chg="del">
        <pc:chgData name="ray lee" userId="S::takagi@crazyray.onmicrosoft.com::8374d6c3-2d75-46d2-a885-23d7ea21a512" providerId="AD" clId="Web-{0CEB5483-4D87-8CFF-94A4-4C77E495460B}" dt="2023-12-15T05:57:07.233" v="187"/>
        <pc:sldMkLst>
          <pc:docMk/>
          <pc:sldMk cId="1693104180" sldId="319"/>
        </pc:sldMkLst>
      </pc:sldChg>
      <pc:sldChg chg="del">
        <pc:chgData name="ray lee" userId="S::takagi@crazyray.onmicrosoft.com::8374d6c3-2d75-46d2-a885-23d7ea21a512" providerId="AD" clId="Web-{0CEB5483-4D87-8CFF-94A4-4C77E495460B}" dt="2023-12-15T05:57:08.577" v="189"/>
        <pc:sldMkLst>
          <pc:docMk/>
          <pc:sldMk cId="848212632" sldId="321"/>
        </pc:sldMkLst>
      </pc:sldChg>
      <pc:sldChg chg="delSp modSp">
        <pc:chgData name="ray lee" userId="S::takagi@crazyray.onmicrosoft.com::8374d6c3-2d75-46d2-a885-23d7ea21a512" providerId="AD" clId="Web-{0CEB5483-4D87-8CFF-94A4-4C77E495460B}" dt="2023-12-15T05:46:58.519" v="21"/>
        <pc:sldMkLst>
          <pc:docMk/>
          <pc:sldMk cId="184736873" sldId="322"/>
        </pc:sldMkLst>
        <pc:spChg chg="del">
          <ac:chgData name="ray lee" userId="S::takagi@crazyray.onmicrosoft.com::8374d6c3-2d75-46d2-a885-23d7ea21a512" providerId="AD" clId="Web-{0CEB5483-4D87-8CFF-94A4-4C77E495460B}" dt="2023-12-15T05:46:58.519" v="21"/>
          <ac:spMkLst>
            <pc:docMk/>
            <pc:sldMk cId="184736873" sldId="322"/>
            <ac:spMk id="35" creationId="{D1455A29-6028-4319-A78E-C42834E30FE7}"/>
          </ac:spMkLst>
        </pc:spChg>
        <pc:spChg chg="del mod">
          <ac:chgData name="ray lee" userId="S::takagi@crazyray.onmicrosoft.com::8374d6c3-2d75-46d2-a885-23d7ea21a512" providerId="AD" clId="Web-{0CEB5483-4D87-8CFF-94A4-4C77E495460B}" dt="2023-12-15T05:46:55.378" v="20"/>
          <ac:spMkLst>
            <pc:docMk/>
            <pc:sldMk cId="184736873" sldId="322"/>
            <ac:spMk id="36" creationId="{407C93F3-A3C6-49BA-9089-9087D4F2E5E7}"/>
          </ac:spMkLst>
        </pc:spChg>
      </pc:sldChg>
      <pc:sldChg chg="del">
        <pc:chgData name="ray lee" userId="S::takagi@crazyray.onmicrosoft.com::8374d6c3-2d75-46d2-a885-23d7ea21a512" providerId="AD" clId="Web-{0CEB5483-4D87-8CFF-94A4-4C77E495460B}" dt="2023-12-15T05:57:08.968" v="190"/>
        <pc:sldMkLst>
          <pc:docMk/>
          <pc:sldMk cId="277452217" sldId="323"/>
        </pc:sldMkLst>
      </pc:sldChg>
      <pc:sldChg chg="del">
        <pc:chgData name="ray lee" userId="S::takagi@crazyray.onmicrosoft.com::8374d6c3-2d75-46d2-a885-23d7ea21a512" providerId="AD" clId="Web-{0CEB5483-4D87-8CFF-94A4-4C77E495460B}" dt="2023-12-15T05:57:09.608" v="191"/>
        <pc:sldMkLst>
          <pc:docMk/>
          <pc:sldMk cId="1193403196" sldId="324"/>
        </pc:sldMkLst>
      </pc:sldChg>
      <pc:sldChg chg="del">
        <pc:chgData name="ray lee" userId="S::takagi@crazyray.onmicrosoft.com::8374d6c3-2d75-46d2-a885-23d7ea21a512" providerId="AD" clId="Web-{0CEB5483-4D87-8CFF-94A4-4C77E495460B}" dt="2023-12-15T05:57:10.171" v="192"/>
        <pc:sldMkLst>
          <pc:docMk/>
          <pc:sldMk cId="1198383687" sldId="325"/>
        </pc:sldMkLst>
      </pc:sldChg>
      <pc:sldChg chg="del">
        <pc:chgData name="ray lee" userId="S::takagi@crazyray.onmicrosoft.com::8374d6c3-2d75-46d2-a885-23d7ea21a512" providerId="AD" clId="Web-{0CEB5483-4D87-8CFF-94A4-4C77E495460B}" dt="2023-12-15T05:57:10.577" v="193"/>
        <pc:sldMkLst>
          <pc:docMk/>
          <pc:sldMk cId="401886799" sldId="327"/>
        </pc:sldMkLst>
      </pc:sldChg>
      <pc:sldChg chg="del">
        <pc:chgData name="ray lee" userId="S::takagi@crazyray.onmicrosoft.com::8374d6c3-2d75-46d2-a885-23d7ea21a512" providerId="AD" clId="Web-{0CEB5483-4D87-8CFF-94A4-4C77E495460B}" dt="2023-12-15T05:57:12.937" v="197"/>
        <pc:sldMkLst>
          <pc:docMk/>
          <pc:sldMk cId="1309782655" sldId="328"/>
        </pc:sldMkLst>
      </pc:sldChg>
      <pc:sldChg chg="del">
        <pc:chgData name="ray lee" userId="S::takagi@crazyray.onmicrosoft.com::8374d6c3-2d75-46d2-a885-23d7ea21a512" providerId="AD" clId="Web-{0CEB5483-4D87-8CFF-94A4-4C77E495460B}" dt="2023-12-15T05:57:12.327" v="196"/>
        <pc:sldMkLst>
          <pc:docMk/>
          <pc:sldMk cId="1585171815" sldId="329"/>
        </pc:sldMkLst>
      </pc:sldChg>
      <pc:sldChg chg="del">
        <pc:chgData name="ray lee" userId="S::takagi@crazyray.onmicrosoft.com::8374d6c3-2d75-46d2-a885-23d7ea21a512" providerId="AD" clId="Web-{0CEB5483-4D87-8CFF-94A4-4C77E495460B}" dt="2023-12-15T05:57:13.546" v="198"/>
        <pc:sldMkLst>
          <pc:docMk/>
          <pc:sldMk cId="1547012370" sldId="330"/>
        </pc:sldMkLst>
      </pc:sldChg>
      <pc:sldChg chg="del">
        <pc:chgData name="ray lee" userId="S::takagi@crazyray.onmicrosoft.com::8374d6c3-2d75-46d2-a885-23d7ea21a512" providerId="AD" clId="Web-{0CEB5483-4D87-8CFF-94A4-4C77E495460B}" dt="2023-12-15T05:44:37.931" v="13"/>
        <pc:sldMkLst>
          <pc:docMk/>
          <pc:sldMk cId="2237534520" sldId="331"/>
        </pc:sldMkLst>
      </pc:sldChg>
      <pc:sldChg chg="del">
        <pc:chgData name="ray lee" userId="S::takagi@crazyray.onmicrosoft.com::8374d6c3-2d75-46d2-a885-23d7ea21a512" providerId="AD" clId="Web-{0CEB5483-4D87-8CFF-94A4-4C77E495460B}" dt="2023-12-15T05:57:13.874" v="199"/>
        <pc:sldMkLst>
          <pc:docMk/>
          <pc:sldMk cId="3223665472" sldId="332"/>
        </pc:sldMkLst>
      </pc:sldChg>
      <pc:sldChg chg="del">
        <pc:chgData name="ray lee" userId="S::takagi@crazyray.onmicrosoft.com::8374d6c3-2d75-46d2-a885-23d7ea21a512" providerId="AD" clId="Web-{0CEB5483-4D87-8CFF-94A4-4C77E495460B}" dt="2023-12-15T05:57:17.390" v="207"/>
        <pc:sldMkLst>
          <pc:docMk/>
          <pc:sldMk cId="3940008774" sldId="333"/>
        </pc:sldMkLst>
      </pc:sldChg>
      <pc:sldChg chg="del">
        <pc:chgData name="ray lee" userId="S::takagi@crazyray.onmicrosoft.com::8374d6c3-2d75-46d2-a885-23d7ea21a512" providerId="AD" clId="Web-{0CEB5483-4D87-8CFF-94A4-4C77E495460B}" dt="2023-12-15T05:57:15.281" v="201"/>
        <pc:sldMkLst>
          <pc:docMk/>
          <pc:sldMk cId="2682271074" sldId="334"/>
        </pc:sldMkLst>
      </pc:sldChg>
      <pc:sldChg chg="del">
        <pc:chgData name="ray lee" userId="S::takagi@crazyray.onmicrosoft.com::8374d6c3-2d75-46d2-a885-23d7ea21a512" providerId="AD" clId="Web-{0CEB5483-4D87-8CFF-94A4-4C77E495460B}" dt="2023-12-15T05:57:15.484" v="202"/>
        <pc:sldMkLst>
          <pc:docMk/>
          <pc:sldMk cId="3883369230" sldId="335"/>
        </pc:sldMkLst>
      </pc:sldChg>
      <pc:sldChg chg="del">
        <pc:chgData name="ray lee" userId="S::takagi@crazyray.onmicrosoft.com::8374d6c3-2d75-46d2-a885-23d7ea21a512" providerId="AD" clId="Web-{0CEB5483-4D87-8CFF-94A4-4C77E495460B}" dt="2023-12-15T05:57:15.812" v="203"/>
        <pc:sldMkLst>
          <pc:docMk/>
          <pc:sldMk cId="4005271684" sldId="336"/>
        </pc:sldMkLst>
      </pc:sldChg>
      <pc:sldChg chg="del">
        <pc:chgData name="ray lee" userId="S::takagi@crazyray.onmicrosoft.com::8374d6c3-2d75-46d2-a885-23d7ea21a512" providerId="AD" clId="Web-{0CEB5483-4D87-8CFF-94A4-4C77E495460B}" dt="2023-12-15T05:57:16.140" v="204"/>
        <pc:sldMkLst>
          <pc:docMk/>
          <pc:sldMk cId="3428028254" sldId="337"/>
        </pc:sldMkLst>
      </pc:sldChg>
      <pc:sldChg chg="del">
        <pc:chgData name="ray lee" userId="S::takagi@crazyray.onmicrosoft.com::8374d6c3-2d75-46d2-a885-23d7ea21a512" providerId="AD" clId="Web-{0CEB5483-4D87-8CFF-94A4-4C77E495460B}" dt="2023-12-15T05:57:12.109" v="195"/>
        <pc:sldMkLst>
          <pc:docMk/>
          <pc:sldMk cId="4157788945" sldId="339"/>
        </pc:sldMkLst>
      </pc:sldChg>
      <pc:sldChg chg="del">
        <pc:chgData name="ray lee" userId="S::takagi@crazyray.onmicrosoft.com::8374d6c3-2d75-46d2-a885-23d7ea21a512" providerId="AD" clId="Web-{0CEB5483-4D87-8CFF-94A4-4C77E495460B}" dt="2023-12-15T05:57:17.015" v="206"/>
        <pc:sldMkLst>
          <pc:docMk/>
          <pc:sldMk cId="3183651750" sldId="340"/>
        </pc:sldMkLst>
      </pc:sldChg>
      <pc:sldChg chg="del">
        <pc:chgData name="ray lee" userId="S::takagi@crazyray.onmicrosoft.com::8374d6c3-2d75-46d2-a885-23d7ea21a512" providerId="AD" clId="Web-{0CEB5483-4D87-8CFF-94A4-4C77E495460B}" dt="2023-12-15T05:57:11.187" v="194"/>
        <pc:sldMkLst>
          <pc:docMk/>
          <pc:sldMk cId="1324749148" sldId="343"/>
        </pc:sldMkLst>
      </pc:sldChg>
      <pc:sldChg chg="add del">
        <pc:chgData name="ray lee" userId="S::takagi@crazyray.onmicrosoft.com::8374d6c3-2d75-46d2-a885-23d7ea21a512" providerId="AD" clId="Web-{0CEB5483-4D87-8CFF-94A4-4C77E495460B}" dt="2023-12-15T05:57:20.515" v="211"/>
        <pc:sldMkLst>
          <pc:docMk/>
          <pc:sldMk cId="821656516" sldId="346"/>
        </pc:sldMkLst>
      </pc:sldChg>
      <pc:sldChg chg="modSp">
        <pc:chgData name="ray lee" userId="S::takagi@crazyray.onmicrosoft.com::8374d6c3-2d75-46d2-a885-23d7ea21a512" providerId="AD" clId="Web-{0CEB5483-4D87-8CFF-94A4-4C77E495460B}" dt="2023-12-15T05:43:49.334" v="7" actId="20577"/>
        <pc:sldMkLst>
          <pc:docMk/>
          <pc:sldMk cId="3148822504" sldId="347"/>
        </pc:sldMkLst>
        <pc:spChg chg="mod">
          <ac:chgData name="ray lee" userId="S::takagi@crazyray.onmicrosoft.com::8374d6c3-2d75-46d2-a885-23d7ea21a512" providerId="AD" clId="Web-{0CEB5483-4D87-8CFF-94A4-4C77E495460B}" dt="2023-12-15T05:43:49.334" v="7" actId="20577"/>
          <ac:spMkLst>
            <pc:docMk/>
            <pc:sldMk cId="3148822504" sldId="347"/>
            <ac:spMk id="4" creationId="{15A4BDA0-C270-4764-9C18-A593BCE2C965}"/>
          </ac:spMkLst>
        </pc:spChg>
      </pc:sldChg>
      <pc:sldChg chg="del">
        <pc:chgData name="ray lee" userId="S::takagi@crazyray.onmicrosoft.com::8374d6c3-2d75-46d2-a885-23d7ea21a512" providerId="AD" clId="Web-{0CEB5483-4D87-8CFF-94A4-4C77E495460B}" dt="2023-12-15T05:44:37.947" v="15"/>
        <pc:sldMkLst>
          <pc:docMk/>
          <pc:sldMk cId="498620095" sldId="354"/>
        </pc:sldMkLst>
      </pc:sldChg>
      <pc:sldChg chg="modSp">
        <pc:chgData name="ray lee" userId="S::takagi@crazyray.onmicrosoft.com::8374d6c3-2d75-46d2-a885-23d7ea21a512" providerId="AD" clId="Web-{0CEB5483-4D87-8CFF-94A4-4C77E495460B}" dt="2023-12-15T05:43:00.799" v="0" actId="20577"/>
        <pc:sldMkLst>
          <pc:docMk/>
          <pc:sldMk cId="2637474406" sldId="356"/>
        </pc:sldMkLst>
        <pc:spChg chg="mod">
          <ac:chgData name="ray lee" userId="S::takagi@crazyray.onmicrosoft.com::8374d6c3-2d75-46d2-a885-23d7ea21a512" providerId="AD" clId="Web-{0CEB5483-4D87-8CFF-94A4-4C77E495460B}" dt="2023-12-15T05:43:00.799" v="0" actId="20577"/>
          <ac:spMkLst>
            <pc:docMk/>
            <pc:sldMk cId="2637474406" sldId="356"/>
            <ac:spMk id="4" creationId="{65EB7FFB-6FB1-480A-A898-65150C03087A}"/>
          </ac:spMkLst>
        </pc:spChg>
      </pc:sldChg>
      <pc:sldChg chg="new del">
        <pc:chgData name="ray lee" userId="S::takagi@crazyray.onmicrosoft.com::8374d6c3-2d75-46d2-a885-23d7ea21a512" providerId="AD" clId="Web-{0CEB5483-4D87-8CFF-94A4-4C77E495460B}" dt="2023-12-15T05:58:05.659" v="217"/>
        <pc:sldMkLst>
          <pc:docMk/>
          <pc:sldMk cId="2761182210" sldId="35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1FE78-B459-4111-8361-12ABD4E0FE5D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130A5A4-2D18-4820-9844-D870C31FD67B}">
      <dgm:prSet/>
      <dgm:spPr/>
      <dgm:t>
        <a:bodyPr/>
        <a:lstStyle/>
        <a:p>
          <a:endParaRPr lang="zh-TW" altLang="en-US"/>
        </a:p>
      </dgm:t>
    </dgm:pt>
    <dgm:pt modelId="{0C69BC13-A210-4848-82E2-F65E7AE38C76}" type="sibTrans" cxnId="{7E6A0E73-29D8-4C7F-840F-C159C5BA5309}">
      <dgm:prSet/>
      <dgm:spPr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t>
        <a:bodyPr/>
        <a:lstStyle/>
        <a:p>
          <a:endParaRPr lang="zh-TW" altLang="en-US"/>
        </a:p>
      </dgm:t>
    </dgm:pt>
    <dgm:pt modelId="{47E3BD88-9023-4E33-8AE4-B9F3D25C8044}" type="parTrans" cxnId="{7E6A0E73-29D8-4C7F-840F-C159C5BA5309}">
      <dgm:prSet/>
      <dgm:spPr/>
      <dgm:t>
        <a:bodyPr/>
        <a:lstStyle/>
        <a:p>
          <a:endParaRPr lang="zh-TW" altLang="en-US"/>
        </a:p>
      </dgm:t>
    </dgm:pt>
    <dgm:pt modelId="{097EB556-7557-42DA-9A59-8967B36A1326}">
      <dgm:prSet phldrT="[文字]" custT="1"/>
      <dgm:spPr/>
      <dgm:t>
        <a:bodyPr/>
        <a:lstStyle/>
        <a:p>
          <a:r>
            <a:rPr lang="zh-TW" altLang="en-US" sz="900" dirty="0"/>
            <a:t>計算器</a:t>
          </a:r>
        </a:p>
      </dgm:t>
    </dgm:pt>
    <dgm:pt modelId="{26994F2B-E797-4F37-9553-CDD608F37F17}" type="sibTrans" cxnId="{B5994B61-5379-4597-A5CE-160ABF30FAF4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BD14F18-5D08-4658-9026-8B5165847159}" type="parTrans" cxnId="{B5994B61-5379-4597-A5CE-160ABF30FAF4}">
      <dgm:prSet/>
      <dgm:spPr/>
      <dgm:t>
        <a:bodyPr/>
        <a:lstStyle/>
        <a:p>
          <a:endParaRPr lang="zh-TW" altLang="en-US"/>
        </a:p>
      </dgm:t>
    </dgm:pt>
    <dgm:pt modelId="{0E729B00-080F-481B-ADD6-65304C3FAAAF}">
      <dgm:prSet phldrT="[文字]" custT="1"/>
      <dgm:spPr/>
      <dgm:t>
        <a:bodyPr/>
        <a:lstStyle/>
        <a:p>
          <a:r>
            <a:rPr lang="zh-TW" altLang="en-US" sz="900" dirty="0"/>
            <a:t>計時器</a:t>
          </a:r>
        </a:p>
      </dgm:t>
    </dgm:pt>
    <dgm:pt modelId="{A5CA099D-6E01-4C0A-9800-83A9A4ADBC6A}" type="sibTrans" cxnId="{430A98C6-890B-4277-88FE-024C923B633A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zh-TW" altLang="en-US"/>
        </a:p>
      </dgm:t>
    </dgm:pt>
    <dgm:pt modelId="{57DAE2AE-16AC-49CB-AFC9-54217E3FA7F2}" type="parTrans" cxnId="{430A98C6-890B-4277-88FE-024C923B633A}">
      <dgm:prSet/>
      <dgm:spPr/>
      <dgm:t>
        <a:bodyPr/>
        <a:lstStyle/>
        <a:p>
          <a:endParaRPr lang="zh-TW" altLang="en-US"/>
        </a:p>
      </dgm:t>
    </dgm:pt>
    <dgm:pt modelId="{D15B7DD0-B344-4250-ABBF-15E68D3DFE0F}" type="pres">
      <dgm:prSet presAssocID="{EB01FE78-B459-4111-8361-12ABD4E0FE5D}" presName="Name0" presStyleCnt="0">
        <dgm:presLayoutVars>
          <dgm:chMax val="7"/>
          <dgm:chPref val="7"/>
          <dgm:dir/>
        </dgm:presLayoutVars>
      </dgm:prSet>
      <dgm:spPr/>
    </dgm:pt>
    <dgm:pt modelId="{1C139B30-2FAF-493C-A805-8A31D1345107}" type="pres">
      <dgm:prSet presAssocID="{EB01FE78-B459-4111-8361-12ABD4E0FE5D}" presName="Name1" presStyleCnt="0"/>
      <dgm:spPr/>
    </dgm:pt>
    <dgm:pt modelId="{D8258BF2-52F5-4F2B-B74F-E258F75F93A7}" type="pres">
      <dgm:prSet presAssocID="{0C69BC13-A210-4848-82E2-F65E7AE38C76}" presName="picture_1" presStyleCnt="0"/>
      <dgm:spPr/>
    </dgm:pt>
    <dgm:pt modelId="{33EE1CC5-ADEA-4D59-9A76-D6AC209E71C5}" type="pres">
      <dgm:prSet presAssocID="{0C69BC13-A210-4848-82E2-F65E7AE38C76}" presName="pictureRepeatNode" presStyleLbl="alignImgPlace1" presStyleIdx="0" presStyleCnt="3" custLinFactNeighborX="-396" custLinFactNeighborY="2222"/>
      <dgm:spPr/>
    </dgm:pt>
    <dgm:pt modelId="{D98E89FA-288A-49E4-8BB8-5B658B2EC3F9}" type="pres">
      <dgm:prSet presAssocID="{3130A5A4-2D18-4820-9844-D870C31FD67B}" presName="text_1" presStyleLbl="node1" presStyleIdx="0" presStyleCnt="0">
        <dgm:presLayoutVars>
          <dgm:bulletEnabled val="1"/>
        </dgm:presLayoutVars>
      </dgm:prSet>
      <dgm:spPr/>
    </dgm:pt>
    <dgm:pt modelId="{06E233EF-81A4-425F-9DA6-842B7AC0B4FD}" type="pres">
      <dgm:prSet presAssocID="{A5CA099D-6E01-4C0A-9800-83A9A4ADBC6A}" presName="picture_2" presStyleCnt="0"/>
      <dgm:spPr/>
    </dgm:pt>
    <dgm:pt modelId="{A752DCF2-4882-4C16-83AB-2E4FBF2CE7FD}" type="pres">
      <dgm:prSet presAssocID="{A5CA099D-6E01-4C0A-9800-83A9A4ADBC6A}" presName="pictureRepeatNode" presStyleLbl="alignImgPlace1" presStyleIdx="1" presStyleCnt="3"/>
      <dgm:spPr/>
    </dgm:pt>
    <dgm:pt modelId="{9D4C57AF-F182-4098-B3BF-322DDF70DC2A}" type="pres">
      <dgm:prSet presAssocID="{0E729B00-080F-481B-ADD6-65304C3FAAAF}" presName="line_2" presStyleLbl="parChTrans1D1" presStyleIdx="0" presStyleCnt="2"/>
      <dgm:spPr/>
    </dgm:pt>
    <dgm:pt modelId="{C4D6FFCD-8EAB-4EC2-89D4-A4DFA659ADB4}" type="pres">
      <dgm:prSet presAssocID="{0E729B00-080F-481B-ADD6-65304C3FAAAF}" presName="textparent_2" presStyleLbl="node1" presStyleIdx="0" presStyleCnt="0"/>
      <dgm:spPr/>
    </dgm:pt>
    <dgm:pt modelId="{3FFB0BC0-E22B-4BAB-9A12-BAB8FAD2EEDD}" type="pres">
      <dgm:prSet presAssocID="{0E729B00-080F-481B-ADD6-65304C3FAAAF}" presName="text_2" presStyleLbl="revTx" presStyleIdx="0" presStyleCnt="2">
        <dgm:presLayoutVars>
          <dgm:bulletEnabled val="1"/>
        </dgm:presLayoutVars>
      </dgm:prSet>
      <dgm:spPr/>
    </dgm:pt>
    <dgm:pt modelId="{C2189497-4C8D-46FF-9E2D-BA35023CF7CD}" type="pres">
      <dgm:prSet presAssocID="{26994F2B-E797-4F37-9553-CDD608F37F17}" presName="picture_3" presStyleCnt="0"/>
      <dgm:spPr/>
    </dgm:pt>
    <dgm:pt modelId="{B83FF964-42DD-4221-818C-12956D781793}" type="pres">
      <dgm:prSet presAssocID="{26994F2B-E797-4F37-9553-CDD608F37F17}" presName="pictureRepeatNode" presStyleLbl="alignImgPlace1" presStyleIdx="2" presStyleCnt="3" custLinFactNeighborX="-82" custLinFactNeighborY="-3255"/>
      <dgm:spPr/>
    </dgm:pt>
    <dgm:pt modelId="{79732C50-3A53-48C7-9738-DC5A5C909236}" type="pres">
      <dgm:prSet presAssocID="{097EB556-7557-42DA-9A59-8967B36A1326}" presName="line_3" presStyleLbl="parChTrans1D1" presStyleIdx="1" presStyleCnt="2"/>
      <dgm:spPr/>
    </dgm:pt>
    <dgm:pt modelId="{ACC1610B-A7C1-446E-A007-7F0384EFD131}" type="pres">
      <dgm:prSet presAssocID="{097EB556-7557-42DA-9A59-8967B36A1326}" presName="textparent_3" presStyleLbl="node1" presStyleIdx="0" presStyleCnt="0"/>
      <dgm:spPr/>
    </dgm:pt>
    <dgm:pt modelId="{34207A4D-DDAA-4280-A58F-9C345A6875D9}" type="pres">
      <dgm:prSet presAssocID="{097EB556-7557-42DA-9A59-8967B36A1326}" presName="text_3" presStyleLbl="revTx" presStyleIdx="1" presStyleCnt="2">
        <dgm:presLayoutVars>
          <dgm:bulletEnabled val="1"/>
        </dgm:presLayoutVars>
      </dgm:prSet>
      <dgm:spPr/>
    </dgm:pt>
  </dgm:ptLst>
  <dgm:cxnLst>
    <dgm:cxn modelId="{7CC0A25C-A6A7-423B-B65D-69619CCBAD6A}" type="presOf" srcId="{097EB556-7557-42DA-9A59-8967B36A1326}" destId="{34207A4D-DDAA-4280-A58F-9C345A6875D9}" srcOrd="0" destOrd="0" presId="urn:microsoft.com/office/officeart/2008/layout/CircularPictureCallout"/>
    <dgm:cxn modelId="{B5994B61-5379-4597-A5CE-160ABF30FAF4}" srcId="{EB01FE78-B459-4111-8361-12ABD4E0FE5D}" destId="{097EB556-7557-42DA-9A59-8967B36A1326}" srcOrd="2" destOrd="0" parTransId="{4BD14F18-5D08-4658-9026-8B5165847159}" sibTransId="{26994F2B-E797-4F37-9553-CDD608F37F17}"/>
    <dgm:cxn modelId="{0429CF48-CAB7-4D9C-9843-B3893595D7E1}" type="presOf" srcId="{0C69BC13-A210-4848-82E2-F65E7AE38C76}" destId="{33EE1CC5-ADEA-4D59-9A76-D6AC209E71C5}" srcOrd="0" destOrd="0" presId="urn:microsoft.com/office/officeart/2008/layout/CircularPictureCallout"/>
    <dgm:cxn modelId="{109FFE51-3BCA-4977-82E8-CC4F5258ED93}" type="presOf" srcId="{3130A5A4-2D18-4820-9844-D870C31FD67B}" destId="{D98E89FA-288A-49E4-8BB8-5B658B2EC3F9}" srcOrd="0" destOrd="0" presId="urn:microsoft.com/office/officeart/2008/layout/CircularPictureCallout"/>
    <dgm:cxn modelId="{7E6A0E73-29D8-4C7F-840F-C159C5BA5309}" srcId="{EB01FE78-B459-4111-8361-12ABD4E0FE5D}" destId="{3130A5A4-2D18-4820-9844-D870C31FD67B}" srcOrd="0" destOrd="0" parTransId="{47E3BD88-9023-4E33-8AE4-B9F3D25C8044}" sibTransId="{0C69BC13-A210-4848-82E2-F65E7AE38C76}"/>
    <dgm:cxn modelId="{5EBB6583-3936-487D-AFE0-CD5208B3BFDB}" type="presOf" srcId="{0E729B00-080F-481B-ADD6-65304C3FAAAF}" destId="{3FFB0BC0-E22B-4BAB-9A12-BAB8FAD2EEDD}" srcOrd="0" destOrd="0" presId="urn:microsoft.com/office/officeart/2008/layout/CircularPictureCallout"/>
    <dgm:cxn modelId="{6E38A186-3495-4D21-BEC4-01CF7222D3CF}" type="presOf" srcId="{EB01FE78-B459-4111-8361-12ABD4E0FE5D}" destId="{D15B7DD0-B344-4250-ABBF-15E68D3DFE0F}" srcOrd="0" destOrd="0" presId="urn:microsoft.com/office/officeart/2008/layout/CircularPictureCallout"/>
    <dgm:cxn modelId="{16FBE89E-B117-4EF9-8794-22973E2851A3}" type="presOf" srcId="{26994F2B-E797-4F37-9553-CDD608F37F17}" destId="{B83FF964-42DD-4221-818C-12956D781793}" srcOrd="0" destOrd="0" presId="urn:microsoft.com/office/officeart/2008/layout/CircularPictureCallout"/>
    <dgm:cxn modelId="{7EC133C6-78CE-4811-9B5E-5FFE01FD56CF}" type="presOf" srcId="{A5CA099D-6E01-4C0A-9800-83A9A4ADBC6A}" destId="{A752DCF2-4882-4C16-83AB-2E4FBF2CE7FD}" srcOrd="0" destOrd="0" presId="urn:microsoft.com/office/officeart/2008/layout/CircularPictureCallout"/>
    <dgm:cxn modelId="{430A98C6-890B-4277-88FE-024C923B633A}" srcId="{EB01FE78-B459-4111-8361-12ABD4E0FE5D}" destId="{0E729B00-080F-481B-ADD6-65304C3FAAAF}" srcOrd="1" destOrd="0" parTransId="{57DAE2AE-16AC-49CB-AFC9-54217E3FA7F2}" sibTransId="{A5CA099D-6E01-4C0A-9800-83A9A4ADBC6A}"/>
    <dgm:cxn modelId="{8D3C03D5-41F7-45C7-9B81-274D9B035D98}" type="presParOf" srcId="{D15B7DD0-B344-4250-ABBF-15E68D3DFE0F}" destId="{1C139B30-2FAF-493C-A805-8A31D1345107}" srcOrd="0" destOrd="0" presId="urn:microsoft.com/office/officeart/2008/layout/CircularPictureCallout"/>
    <dgm:cxn modelId="{BFAD6F8C-6136-4628-A44F-4C7E67324B7F}" type="presParOf" srcId="{1C139B30-2FAF-493C-A805-8A31D1345107}" destId="{D8258BF2-52F5-4F2B-B74F-E258F75F93A7}" srcOrd="0" destOrd="0" presId="urn:microsoft.com/office/officeart/2008/layout/CircularPictureCallout"/>
    <dgm:cxn modelId="{CF104A6E-191A-4A27-B59E-DE12E46BA64A}" type="presParOf" srcId="{D8258BF2-52F5-4F2B-B74F-E258F75F93A7}" destId="{33EE1CC5-ADEA-4D59-9A76-D6AC209E71C5}" srcOrd="0" destOrd="0" presId="urn:microsoft.com/office/officeart/2008/layout/CircularPictureCallout"/>
    <dgm:cxn modelId="{74A926D0-602E-45CC-80DF-77C21D50027F}" type="presParOf" srcId="{1C139B30-2FAF-493C-A805-8A31D1345107}" destId="{D98E89FA-288A-49E4-8BB8-5B658B2EC3F9}" srcOrd="1" destOrd="0" presId="urn:microsoft.com/office/officeart/2008/layout/CircularPictureCallout"/>
    <dgm:cxn modelId="{03DED0A3-83D0-4A54-A7F0-83141DFBA8D9}" type="presParOf" srcId="{1C139B30-2FAF-493C-A805-8A31D1345107}" destId="{06E233EF-81A4-425F-9DA6-842B7AC0B4FD}" srcOrd="2" destOrd="0" presId="urn:microsoft.com/office/officeart/2008/layout/CircularPictureCallout"/>
    <dgm:cxn modelId="{39381BE2-A48A-4386-83B0-5D924E615545}" type="presParOf" srcId="{06E233EF-81A4-425F-9DA6-842B7AC0B4FD}" destId="{A752DCF2-4882-4C16-83AB-2E4FBF2CE7FD}" srcOrd="0" destOrd="0" presId="urn:microsoft.com/office/officeart/2008/layout/CircularPictureCallout"/>
    <dgm:cxn modelId="{F063B9AD-DDF1-4F66-B03F-D3EA6A4750FC}" type="presParOf" srcId="{1C139B30-2FAF-493C-A805-8A31D1345107}" destId="{9D4C57AF-F182-4098-B3BF-322DDF70DC2A}" srcOrd="3" destOrd="0" presId="urn:microsoft.com/office/officeart/2008/layout/CircularPictureCallout"/>
    <dgm:cxn modelId="{EE124D23-1F6D-46E3-B670-48444C3F1B76}" type="presParOf" srcId="{1C139B30-2FAF-493C-A805-8A31D1345107}" destId="{C4D6FFCD-8EAB-4EC2-89D4-A4DFA659ADB4}" srcOrd="4" destOrd="0" presId="urn:microsoft.com/office/officeart/2008/layout/CircularPictureCallout"/>
    <dgm:cxn modelId="{EB41B0CF-4DE9-474A-8E4D-E8676B1E03AE}" type="presParOf" srcId="{C4D6FFCD-8EAB-4EC2-89D4-A4DFA659ADB4}" destId="{3FFB0BC0-E22B-4BAB-9A12-BAB8FAD2EEDD}" srcOrd="0" destOrd="0" presId="urn:microsoft.com/office/officeart/2008/layout/CircularPictureCallout"/>
    <dgm:cxn modelId="{6831F521-320A-4254-B47B-99A4DA67E28E}" type="presParOf" srcId="{1C139B30-2FAF-493C-A805-8A31D1345107}" destId="{C2189497-4C8D-46FF-9E2D-BA35023CF7CD}" srcOrd="5" destOrd="0" presId="urn:microsoft.com/office/officeart/2008/layout/CircularPictureCallout"/>
    <dgm:cxn modelId="{57CD205C-2A8F-4AD1-85CD-AA7107C0B223}" type="presParOf" srcId="{C2189497-4C8D-46FF-9E2D-BA35023CF7CD}" destId="{B83FF964-42DD-4221-818C-12956D781793}" srcOrd="0" destOrd="0" presId="urn:microsoft.com/office/officeart/2008/layout/CircularPictureCallout"/>
    <dgm:cxn modelId="{D6D43DA4-312F-4AC6-AFEB-40DD7A6337F0}" type="presParOf" srcId="{1C139B30-2FAF-493C-A805-8A31D1345107}" destId="{79732C50-3A53-48C7-9738-DC5A5C909236}" srcOrd="6" destOrd="0" presId="urn:microsoft.com/office/officeart/2008/layout/CircularPictureCallout"/>
    <dgm:cxn modelId="{28E38C46-7A78-4D89-A489-E1E58CB2534A}" type="presParOf" srcId="{1C139B30-2FAF-493C-A805-8A31D1345107}" destId="{ACC1610B-A7C1-446E-A007-7F0384EFD131}" srcOrd="7" destOrd="0" presId="urn:microsoft.com/office/officeart/2008/layout/CircularPictureCallout"/>
    <dgm:cxn modelId="{AEF328B6-0EA5-4AC9-9E67-AC0D344DCCB6}" type="presParOf" srcId="{ACC1610B-A7C1-446E-A007-7F0384EFD131}" destId="{34207A4D-DDAA-4280-A58F-9C345A6875D9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32C50-3A53-48C7-9738-DC5A5C909236}">
      <dsp:nvSpPr>
        <dsp:cNvPr id="0" name=""/>
        <dsp:cNvSpPr/>
      </dsp:nvSpPr>
      <dsp:spPr>
        <a:xfrm>
          <a:off x="1940893" y="2814321"/>
          <a:ext cx="2580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C57AF-F182-4098-B3BF-322DDF70DC2A}">
      <dsp:nvSpPr>
        <dsp:cNvPr id="0" name=""/>
        <dsp:cNvSpPr/>
      </dsp:nvSpPr>
      <dsp:spPr>
        <a:xfrm>
          <a:off x="1940893" y="1017406"/>
          <a:ext cx="25803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E1CC5-ADEA-4D59-9A76-D6AC209E71C5}">
      <dsp:nvSpPr>
        <dsp:cNvPr id="0" name=""/>
        <dsp:cNvSpPr/>
      </dsp:nvSpPr>
      <dsp:spPr>
        <a:xfrm>
          <a:off x="491975" y="542215"/>
          <a:ext cx="2875065" cy="287506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8E89FA-288A-49E4-8BB8-5B658B2EC3F9}">
      <dsp:nvSpPr>
        <dsp:cNvPr id="0" name=""/>
        <dsp:cNvSpPr/>
      </dsp:nvSpPr>
      <dsp:spPr>
        <a:xfrm>
          <a:off x="1020872" y="2004991"/>
          <a:ext cx="1840041" cy="9487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/>
        </a:p>
      </dsp:txBody>
      <dsp:txXfrm>
        <a:off x="1020872" y="2004991"/>
        <a:ext cx="1840041" cy="948771"/>
      </dsp:txXfrm>
    </dsp:sp>
    <dsp:sp modelId="{A752DCF2-4882-4C16-83AB-2E4FBF2CE7FD}">
      <dsp:nvSpPr>
        <dsp:cNvPr id="0" name=""/>
        <dsp:cNvSpPr/>
      </dsp:nvSpPr>
      <dsp:spPr>
        <a:xfrm>
          <a:off x="3982189" y="478331"/>
          <a:ext cx="1078149" cy="107814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B0BC0-E22B-4BAB-9A12-BAB8FAD2EEDD}">
      <dsp:nvSpPr>
        <dsp:cNvPr id="0" name=""/>
        <dsp:cNvSpPr/>
      </dsp:nvSpPr>
      <dsp:spPr>
        <a:xfrm>
          <a:off x="5060339" y="478331"/>
          <a:ext cx="186429" cy="107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900" kern="1200" dirty="0"/>
            <a:t>計時器</a:t>
          </a:r>
        </a:p>
      </dsp:txBody>
      <dsp:txXfrm>
        <a:off x="5060339" y="478331"/>
        <a:ext cx="186429" cy="1078149"/>
      </dsp:txXfrm>
    </dsp:sp>
    <dsp:sp modelId="{B83FF964-42DD-4221-818C-12956D781793}">
      <dsp:nvSpPr>
        <dsp:cNvPr id="0" name=""/>
        <dsp:cNvSpPr/>
      </dsp:nvSpPr>
      <dsp:spPr>
        <a:xfrm>
          <a:off x="3981305" y="2240153"/>
          <a:ext cx="1078149" cy="107814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07A4D-DDAA-4280-A58F-9C345A6875D9}">
      <dsp:nvSpPr>
        <dsp:cNvPr id="0" name=""/>
        <dsp:cNvSpPr/>
      </dsp:nvSpPr>
      <dsp:spPr>
        <a:xfrm>
          <a:off x="5060339" y="2275247"/>
          <a:ext cx="186429" cy="1078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0" rIns="3429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900" kern="1200" dirty="0"/>
            <a:t>計算器</a:t>
          </a:r>
        </a:p>
      </dsp:txBody>
      <dsp:txXfrm>
        <a:off x="5060339" y="2275247"/>
        <a:ext cx="186429" cy="1078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B47474-984A-4090-AC20-98242EB09510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30F240-0CAF-4377-8C66-C79A9700127F}"/>
              </a:ext>
            </a:extLst>
          </p:cNvPr>
          <p:cNvSpPr/>
          <p:nvPr userDrawn="1"/>
        </p:nvSpPr>
        <p:spPr>
          <a:xfrm>
            <a:off x="6925208" y="5035013"/>
            <a:ext cx="4431324" cy="44887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aphic 14">
            <a:extLst>
              <a:ext uri="{FF2B5EF4-FFF2-40B4-BE49-F238E27FC236}">
                <a16:creationId xmlns:a16="http://schemas.microsoft.com/office/drawing/2014/main" id="{09D52290-FED8-432E-A9AF-895F42C29BF1}"/>
              </a:ext>
            </a:extLst>
          </p:cNvPr>
          <p:cNvGrpSpPr/>
          <p:nvPr userDrawn="1"/>
        </p:nvGrpSpPr>
        <p:grpSpPr>
          <a:xfrm>
            <a:off x="6859251" y="1585382"/>
            <a:ext cx="4568370" cy="3687236"/>
            <a:chOff x="2444748" y="555045"/>
            <a:chExt cx="7282048" cy="572745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F2C3D3-4FC4-450E-A75F-6CA28E9A260C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55DD87-3668-41CD-B8FE-F7680E231E68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1B24015-CBFE-4CE0-8A31-5115F8BF116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E3E8073-D26E-4946-A0FB-859AFD2C591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CFD02F-04CF-4A4F-B2ED-42A6C2D5743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5426560-F548-478A-8C28-622AA658C2F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F41FF2-11EF-4478-BD9D-633C60DB987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13A2F72-37C9-40A6-AB61-B60154A9A23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F356DA8-6399-4BA3-920F-87F949C1BAE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004813" y="1717989"/>
            <a:ext cx="42558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70C11E2-F55D-4B43-8F26-02B3875E4F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85C5121-D524-4FA3-827E-5E1FC7C84C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14">
            <a:extLst>
              <a:ext uri="{FF2B5EF4-FFF2-40B4-BE49-F238E27FC236}">
                <a16:creationId xmlns:a16="http://schemas.microsoft.com/office/drawing/2014/main" id="{A769A459-AF04-45A7-80CE-4E8DC5AC49C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4943" y="448887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그림 개체 틀 15">
            <a:extLst>
              <a:ext uri="{FF2B5EF4-FFF2-40B4-BE49-F238E27FC236}">
                <a16:creationId xmlns:a16="http://schemas.microsoft.com/office/drawing/2014/main" id="{DFE4068D-B3EC-469A-9F6F-A76002F6DB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3743" y="2009396"/>
            <a:ext cx="2825140" cy="2825140"/>
          </a:xfrm>
          <a:custGeom>
            <a:avLst/>
            <a:gdLst>
              <a:gd name="connsiteX0" fmla="*/ 1412571 w 2825140"/>
              <a:gd name="connsiteY0" fmla="*/ 0 h 2825140"/>
              <a:gd name="connsiteX1" fmla="*/ 2825140 w 2825140"/>
              <a:gd name="connsiteY1" fmla="*/ 1412570 h 2825140"/>
              <a:gd name="connsiteX2" fmla="*/ 1412571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1" y="0"/>
                </a:moveTo>
                <a:lnTo>
                  <a:pt x="2825140" y="1412570"/>
                </a:lnTo>
                <a:lnTo>
                  <a:pt x="1412571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16">
            <a:extLst>
              <a:ext uri="{FF2B5EF4-FFF2-40B4-BE49-F238E27FC236}">
                <a16:creationId xmlns:a16="http://schemas.microsoft.com/office/drawing/2014/main" id="{5C5441D4-AB74-4B7F-B4AC-DD976BF778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2543" y="44888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EB123B0-D633-4FA6-9EA7-8A395458C60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6298" y="3569906"/>
            <a:ext cx="2825140" cy="2825140"/>
          </a:xfrm>
          <a:custGeom>
            <a:avLst/>
            <a:gdLst>
              <a:gd name="connsiteX0" fmla="*/ 1412570 w 2825140"/>
              <a:gd name="connsiteY0" fmla="*/ 0 h 2825140"/>
              <a:gd name="connsiteX1" fmla="*/ 2825140 w 2825140"/>
              <a:gd name="connsiteY1" fmla="*/ 1412570 h 2825140"/>
              <a:gd name="connsiteX2" fmla="*/ 1412570 w 2825140"/>
              <a:gd name="connsiteY2" fmla="*/ 2825140 h 2825140"/>
              <a:gd name="connsiteX3" fmla="*/ 0 w 2825140"/>
              <a:gd name="connsiteY3" fmla="*/ 1412570 h 282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5140" h="2825140">
                <a:moveTo>
                  <a:pt x="1412570" y="0"/>
                </a:moveTo>
                <a:lnTo>
                  <a:pt x="2825140" y="1412570"/>
                </a:lnTo>
                <a:lnTo>
                  <a:pt x="1412570" y="2825140"/>
                </a:lnTo>
                <a:lnTo>
                  <a:pt x="0" y="14125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DE9F876-6862-4E0C-A11E-9C7D17FE10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70034" y="14068"/>
            <a:ext cx="3421966" cy="6843932"/>
          </a:xfrm>
          <a:custGeom>
            <a:avLst/>
            <a:gdLst>
              <a:gd name="connsiteX0" fmla="*/ 3421966 w 3421966"/>
              <a:gd name="connsiteY0" fmla="*/ 0 h 6843932"/>
              <a:gd name="connsiteX1" fmla="*/ 3421966 w 3421966"/>
              <a:gd name="connsiteY1" fmla="*/ 6843932 h 6843932"/>
              <a:gd name="connsiteX2" fmla="*/ 0 w 3421966"/>
              <a:gd name="connsiteY2" fmla="*/ 3421966 h 684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1966" h="6843932">
                <a:moveTo>
                  <a:pt x="3421966" y="0"/>
                </a:moveTo>
                <a:lnTo>
                  <a:pt x="3421966" y="6843932"/>
                </a:lnTo>
                <a:lnTo>
                  <a:pt x="0" y="34219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473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7173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813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BB24084-5D13-40D7-B877-E47BE1E73B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2064492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16E264-12EC-48FB-82AF-7EC44CB3A6F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06341" y="126846"/>
            <a:ext cx="6248402" cy="6731154"/>
          </a:xfrm>
          <a:custGeom>
            <a:avLst/>
            <a:gdLst>
              <a:gd name="connsiteX0" fmla="*/ 1180828 w 6248402"/>
              <a:gd name="connsiteY0" fmla="*/ 6542589 h 6731154"/>
              <a:gd name="connsiteX1" fmla="*/ 1369393 w 6248402"/>
              <a:gd name="connsiteY1" fmla="*/ 6731154 h 6731154"/>
              <a:gd name="connsiteX2" fmla="*/ 992263 w 6248402"/>
              <a:gd name="connsiteY2" fmla="*/ 6731154 h 6731154"/>
              <a:gd name="connsiteX3" fmla="*/ 2482760 w 6248402"/>
              <a:gd name="connsiteY3" fmla="*/ 5218886 h 6731154"/>
              <a:gd name="connsiteX4" fmla="*/ 3654063 w 6248402"/>
              <a:gd name="connsiteY4" fmla="*/ 6390189 h 6731154"/>
              <a:gd name="connsiteX5" fmla="*/ 3313098 w 6248402"/>
              <a:gd name="connsiteY5" fmla="*/ 6731154 h 6731154"/>
              <a:gd name="connsiteX6" fmla="*/ 1652422 w 6248402"/>
              <a:gd name="connsiteY6" fmla="*/ 6731154 h 6731154"/>
              <a:gd name="connsiteX7" fmla="*/ 1311457 w 6248402"/>
              <a:gd name="connsiteY7" fmla="*/ 6390189 h 6731154"/>
              <a:gd name="connsiteX8" fmla="*/ 3775167 w 6248402"/>
              <a:gd name="connsiteY8" fmla="*/ 3918858 h 6731154"/>
              <a:gd name="connsiteX9" fmla="*/ 4946470 w 6248402"/>
              <a:gd name="connsiteY9" fmla="*/ 5090161 h 6731154"/>
              <a:gd name="connsiteX10" fmla="*/ 3775167 w 6248402"/>
              <a:gd name="connsiteY10" fmla="*/ 6261464 h 6731154"/>
              <a:gd name="connsiteX11" fmla="*/ 2603864 w 6248402"/>
              <a:gd name="connsiteY11" fmla="*/ 5090161 h 6731154"/>
              <a:gd name="connsiteX12" fmla="*/ 1171303 w 6248402"/>
              <a:gd name="connsiteY12" fmla="*/ 3918858 h 6731154"/>
              <a:gd name="connsiteX13" fmla="*/ 2342606 w 6248402"/>
              <a:gd name="connsiteY13" fmla="*/ 5090161 h 6731154"/>
              <a:gd name="connsiteX14" fmla="*/ 1171303 w 6248402"/>
              <a:gd name="connsiteY14" fmla="*/ 6261464 h 6731154"/>
              <a:gd name="connsiteX15" fmla="*/ 0 w 6248402"/>
              <a:gd name="connsiteY15" fmla="*/ 5090161 h 6731154"/>
              <a:gd name="connsiteX16" fmla="*/ 5077099 w 6248402"/>
              <a:gd name="connsiteY16" fmla="*/ 2595155 h 6731154"/>
              <a:gd name="connsiteX17" fmla="*/ 6248402 w 6248402"/>
              <a:gd name="connsiteY17" fmla="*/ 3766458 h 6731154"/>
              <a:gd name="connsiteX18" fmla="*/ 5077099 w 6248402"/>
              <a:gd name="connsiteY18" fmla="*/ 4937761 h 6731154"/>
              <a:gd name="connsiteX19" fmla="*/ 3905796 w 6248402"/>
              <a:gd name="connsiteY19" fmla="*/ 3766458 h 6731154"/>
              <a:gd name="connsiteX20" fmla="*/ 2473235 w 6248402"/>
              <a:gd name="connsiteY20" fmla="*/ 2595155 h 6731154"/>
              <a:gd name="connsiteX21" fmla="*/ 3644538 w 6248402"/>
              <a:gd name="connsiteY21" fmla="*/ 3766458 h 6731154"/>
              <a:gd name="connsiteX22" fmla="*/ 2473235 w 6248402"/>
              <a:gd name="connsiteY22" fmla="*/ 4937761 h 6731154"/>
              <a:gd name="connsiteX23" fmla="*/ 1301932 w 6248402"/>
              <a:gd name="connsiteY23" fmla="*/ 3766458 h 6731154"/>
              <a:gd name="connsiteX24" fmla="*/ 3775167 w 6248402"/>
              <a:gd name="connsiteY24" fmla="*/ 1323703 h 6731154"/>
              <a:gd name="connsiteX25" fmla="*/ 4946470 w 6248402"/>
              <a:gd name="connsiteY25" fmla="*/ 2495007 h 6731154"/>
              <a:gd name="connsiteX26" fmla="*/ 3775167 w 6248402"/>
              <a:gd name="connsiteY26" fmla="*/ 3666309 h 6731154"/>
              <a:gd name="connsiteX27" fmla="*/ 2603864 w 6248402"/>
              <a:gd name="connsiteY27" fmla="*/ 2495007 h 6731154"/>
              <a:gd name="connsiteX28" fmla="*/ 1171303 w 6248402"/>
              <a:gd name="connsiteY28" fmla="*/ 1323703 h 6731154"/>
              <a:gd name="connsiteX29" fmla="*/ 2342606 w 6248402"/>
              <a:gd name="connsiteY29" fmla="*/ 2495007 h 6731154"/>
              <a:gd name="connsiteX30" fmla="*/ 1171303 w 6248402"/>
              <a:gd name="connsiteY30" fmla="*/ 3666309 h 6731154"/>
              <a:gd name="connsiteX31" fmla="*/ 0 w 6248402"/>
              <a:gd name="connsiteY31" fmla="*/ 2495007 h 6731154"/>
              <a:gd name="connsiteX32" fmla="*/ 5077099 w 6248402"/>
              <a:gd name="connsiteY32" fmla="*/ 0 h 6731154"/>
              <a:gd name="connsiteX33" fmla="*/ 6248402 w 6248402"/>
              <a:gd name="connsiteY33" fmla="*/ 1171303 h 6731154"/>
              <a:gd name="connsiteX34" fmla="*/ 5077099 w 6248402"/>
              <a:gd name="connsiteY34" fmla="*/ 2342606 h 6731154"/>
              <a:gd name="connsiteX35" fmla="*/ 3905796 w 6248402"/>
              <a:gd name="connsiteY35" fmla="*/ 1171303 h 6731154"/>
              <a:gd name="connsiteX36" fmla="*/ 2473235 w 6248402"/>
              <a:gd name="connsiteY36" fmla="*/ 0 h 6731154"/>
              <a:gd name="connsiteX37" fmla="*/ 3644538 w 6248402"/>
              <a:gd name="connsiteY37" fmla="*/ 1171303 h 6731154"/>
              <a:gd name="connsiteX38" fmla="*/ 2473235 w 6248402"/>
              <a:gd name="connsiteY38" fmla="*/ 2342606 h 6731154"/>
              <a:gd name="connsiteX39" fmla="*/ 1301932 w 6248402"/>
              <a:gd name="connsiteY39" fmla="*/ 1171303 h 673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248402" h="6731154">
                <a:moveTo>
                  <a:pt x="1180828" y="6542589"/>
                </a:moveTo>
                <a:lnTo>
                  <a:pt x="1369393" y="6731154"/>
                </a:lnTo>
                <a:lnTo>
                  <a:pt x="992263" y="6731154"/>
                </a:lnTo>
                <a:close/>
                <a:moveTo>
                  <a:pt x="2482760" y="5218886"/>
                </a:moveTo>
                <a:lnTo>
                  <a:pt x="3654063" y="6390189"/>
                </a:lnTo>
                <a:lnTo>
                  <a:pt x="3313098" y="6731154"/>
                </a:lnTo>
                <a:lnTo>
                  <a:pt x="1652422" y="6731154"/>
                </a:lnTo>
                <a:lnTo>
                  <a:pt x="1311457" y="6390189"/>
                </a:lnTo>
                <a:close/>
                <a:moveTo>
                  <a:pt x="3775167" y="3918858"/>
                </a:moveTo>
                <a:lnTo>
                  <a:pt x="4946470" y="5090161"/>
                </a:lnTo>
                <a:lnTo>
                  <a:pt x="3775167" y="6261464"/>
                </a:lnTo>
                <a:lnTo>
                  <a:pt x="2603864" y="5090161"/>
                </a:lnTo>
                <a:close/>
                <a:moveTo>
                  <a:pt x="1171303" y="3918858"/>
                </a:moveTo>
                <a:lnTo>
                  <a:pt x="2342606" y="5090161"/>
                </a:lnTo>
                <a:lnTo>
                  <a:pt x="1171303" y="6261464"/>
                </a:lnTo>
                <a:lnTo>
                  <a:pt x="0" y="5090161"/>
                </a:lnTo>
                <a:close/>
                <a:moveTo>
                  <a:pt x="5077099" y="2595155"/>
                </a:moveTo>
                <a:lnTo>
                  <a:pt x="6248402" y="3766458"/>
                </a:lnTo>
                <a:lnTo>
                  <a:pt x="5077099" y="4937761"/>
                </a:lnTo>
                <a:lnTo>
                  <a:pt x="3905796" y="3766458"/>
                </a:lnTo>
                <a:close/>
                <a:moveTo>
                  <a:pt x="2473235" y="2595155"/>
                </a:moveTo>
                <a:lnTo>
                  <a:pt x="3644538" y="3766458"/>
                </a:lnTo>
                <a:lnTo>
                  <a:pt x="2473235" y="4937761"/>
                </a:lnTo>
                <a:lnTo>
                  <a:pt x="1301932" y="3766458"/>
                </a:lnTo>
                <a:close/>
                <a:moveTo>
                  <a:pt x="3775167" y="1323703"/>
                </a:moveTo>
                <a:lnTo>
                  <a:pt x="4946470" y="2495007"/>
                </a:lnTo>
                <a:lnTo>
                  <a:pt x="3775167" y="3666309"/>
                </a:lnTo>
                <a:lnTo>
                  <a:pt x="2603864" y="2495007"/>
                </a:lnTo>
                <a:close/>
                <a:moveTo>
                  <a:pt x="1171303" y="1323703"/>
                </a:moveTo>
                <a:lnTo>
                  <a:pt x="2342606" y="2495007"/>
                </a:lnTo>
                <a:lnTo>
                  <a:pt x="1171303" y="3666309"/>
                </a:lnTo>
                <a:lnTo>
                  <a:pt x="0" y="2495007"/>
                </a:lnTo>
                <a:close/>
                <a:moveTo>
                  <a:pt x="5077099" y="0"/>
                </a:moveTo>
                <a:lnTo>
                  <a:pt x="6248402" y="1171303"/>
                </a:lnTo>
                <a:lnTo>
                  <a:pt x="5077099" y="2342606"/>
                </a:lnTo>
                <a:lnTo>
                  <a:pt x="3905796" y="1171303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1880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54A41B6F-0B5A-4314-8E6A-AA3960BCF10F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03E15B8-6CE8-4239-8540-4DB466536A91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9CA128A-BAAF-43EE-A61E-48F072F23C4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9AFF85CE-C02B-4B53-AFD3-06E942BAC81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F77DADA6-39EA-4F49-BF69-B54981F43A93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414D168B-29C2-4210-B545-06CBEEFEF1C5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E6B1B6C-6A71-4B3B-A6B5-56A8DB4074E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7656" y="2102271"/>
            <a:ext cx="2152765" cy="3562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AACC8C0-0D02-450C-A4FB-05C1A86E40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2" r:id="rId20"/>
    <p:sldLayoutId id="2147483693" r:id="rId21"/>
    <p:sldLayoutId id="2147483694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5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-1" y="6372570"/>
            <a:ext cx="12192001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dirty="0">
              <a:solidFill>
                <a:schemeClr val="bg1"/>
              </a:solidFill>
              <a:ea typeface="맑은 고딕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" y="5047516"/>
            <a:ext cx="1219199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實用小軟體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0" y="5896549"/>
            <a:ext cx="1219200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67" dirty="0">
                <a:solidFill>
                  <a:schemeClr val="bg1"/>
                </a:solidFill>
                <a:cs typeface="Arial" pitchFamily="34" charset="0"/>
              </a:rPr>
              <a:t>B11102111</a:t>
            </a:r>
            <a:r>
              <a:rPr lang="zh-TW" altLang="en-US" sz="1867" dirty="0">
                <a:solidFill>
                  <a:schemeClr val="bg1"/>
                </a:solidFill>
                <a:cs typeface="Arial" pitchFamily="34" charset="0"/>
              </a:rPr>
              <a:t> 何景澤 </a:t>
            </a:r>
            <a:r>
              <a:rPr lang="en-US" altLang="zh-TW" sz="1867" dirty="0">
                <a:solidFill>
                  <a:schemeClr val="bg1"/>
                </a:solidFill>
                <a:cs typeface="Arial" pitchFamily="34" charset="0"/>
              </a:rPr>
              <a:t>/</a:t>
            </a:r>
            <a:r>
              <a:rPr lang="zh-TW" altLang="en-US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zh-TW" sz="1867" dirty="0">
                <a:solidFill>
                  <a:schemeClr val="bg1"/>
                </a:solidFill>
                <a:cs typeface="Arial" pitchFamily="34" charset="0"/>
              </a:rPr>
              <a:t>B11102112</a:t>
            </a:r>
            <a:r>
              <a:rPr lang="zh-TW" altLang="en-US" sz="1867" dirty="0">
                <a:solidFill>
                  <a:schemeClr val="bg1"/>
                </a:solidFill>
                <a:cs typeface="Arial" pitchFamily="34" charset="0"/>
              </a:rPr>
              <a:t> 李家睿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7391C43-A7C4-4450-A16A-F5658A36EA57}"/>
              </a:ext>
            </a:extLst>
          </p:cNvPr>
          <p:cNvSpPr/>
          <p:nvPr/>
        </p:nvSpPr>
        <p:spPr>
          <a:xfrm>
            <a:off x="9752259" y="341313"/>
            <a:ext cx="1684599" cy="432917"/>
          </a:xfrm>
          <a:custGeom>
            <a:avLst/>
            <a:gdLst>
              <a:gd name="connsiteX0" fmla="*/ 10575608 w 12134850"/>
              <a:gd name="connsiteY0" fmla="*/ 3118485 h 3118484"/>
              <a:gd name="connsiteX1" fmla="*/ 1559243 w 12134850"/>
              <a:gd name="connsiteY1" fmla="*/ 3118485 h 3118484"/>
              <a:gd name="connsiteX2" fmla="*/ 0 w 12134850"/>
              <a:gd name="connsiteY2" fmla="*/ 1559243 h 3118484"/>
              <a:gd name="connsiteX3" fmla="*/ 1559243 w 12134850"/>
              <a:gd name="connsiteY3" fmla="*/ 0 h 3118484"/>
              <a:gd name="connsiteX4" fmla="*/ 10575608 w 12134850"/>
              <a:gd name="connsiteY4" fmla="*/ 0 h 3118484"/>
              <a:gd name="connsiteX5" fmla="*/ 12134850 w 12134850"/>
              <a:gd name="connsiteY5" fmla="*/ 1559243 h 3118484"/>
              <a:gd name="connsiteX6" fmla="*/ 10575608 w 12134850"/>
              <a:gd name="connsiteY6" fmla="*/ 3118485 h 3118484"/>
              <a:gd name="connsiteX7" fmla="*/ 1559243 w 12134850"/>
              <a:gd name="connsiteY7" fmla="*/ 135255 h 3118484"/>
              <a:gd name="connsiteX8" fmla="*/ 135255 w 12134850"/>
              <a:gd name="connsiteY8" fmla="*/ 1559243 h 3118484"/>
              <a:gd name="connsiteX9" fmla="*/ 1559243 w 12134850"/>
              <a:gd name="connsiteY9" fmla="*/ 2983230 h 3118484"/>
              <a:gd name="connsiteX10" fmla="*/ 10575608 w 12134850"/>
              <a:gd name="connsiteY10" fmla="*/ 2983230 h 3118484"/>
              <a:gd name="connsiteX11" fmla="*/ 11999595 w 12134850"/>
              <a:gd name="connsiteY11" fmla="*/ 1559243 h 3118484"/>
              <a:gd name="connsiteX12" fmla="*/ 10575608 w 12134850"/>
              <a:gd name="connsiteY12" fmla="*/ 135255 h 3118484"/>
              <a:gd name="connsiteX13" fmla="*/ 1559243 w 12134850"/>
              <a:gd name="connsiteY13" fmla="*/ 135255 h 311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34850" h="3118484">
                <a:moveTo>
                  <a:pt x="10575608" y="3118485"/>
                </a:moveTo>
                <a:lnTo>
                  <a:pt x="1559243" y="3118485"/>
                </a:lnTo>
                <a:cubicBezTo>
                  <a:pt x="699135" y="3118485"/>
                  <a:pt x="0" y="2419350"/>
                  <a:pt x="0" y="1559243"/>
                </a:cubicBezTo>
                <a:cubicBezTo>
                  <a:pt x="0" y="699135"/>
                  <a:pt x="699135" y="0"/>
                  <a:pt x="1559243" y="0"/>
                </a:cubicBezTo>
                <a:lnTo>
                  <a:pt x="10575608" y="0"/>
                </a:lnTo>
                <a:cubicBezTo>
                  <a:pt x="11435715" y="0"/>
                  <a:pt x="12134850" y="699135"/>
                  <a:pt x="12134850" y="1559243"/>
                </a:cubicBezTo>
                <a:cubicBezTo>
                  <a:pt x="12134850" y="2419350"/>
                  <a:pt x="11435715" y="3118485"/>
                  <a:pt x="10575608" y="3118485"/>
                </a:cubicBezTo>
                <a:close/>
                <a:moveTo>
                  <a:pt x="1559243" y="135255"/>
                </a:moveTo>
                <a:cubicBezTo>
                  <a:pt x="774383" y="135255"/>
                  <a:pt x="135255" y="774383"/>
                  <a:pt x="135255" y="1559243"/>
                </a:cubicBezTo>
                <a:cubicBezTo>
                  <a:pt x="135255" y="2344103"/>
                  <a:pt x="773430" y="2983230"/>
                  <a:pt x="1559243" y="2983230"/>
                </a:cubicBezTo>
                <a:lnTo>
                  <a:pt x="10575608" y="2983230"/>
                </a:lnTo>
                <a:cubicBezTo>
                  <a:pt x="11360467" y="2983230"/>
                  <a:pt x="11999595" y="2344103"/>
                  <a:pt x="11999595" y="1559243"/>
                </a:cubicBezTo>
                <a:cubicBezTo>
                  <a:pt x="11999595" y="774383"/>
                  <a:pt x="11361420" y="135255"/>
                  <a:pt x="10575608" y="135255"/>
                </a:cubicBezTo>
                <a:lnTo>
                  <a:pt x="1559243" y="135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FDE6903-AABF-444A-9782-175A9E52D33C}"/>
              </a:ext>
            </a:extLst>
          </p:cNvPr>
          <p:cNvSpPr txBox="1"/>
          <p:nvPr/>
        </p:nvSpPr>
        <p:spPr>
          <a:xfrm>
            <a:off x="9925144" y="3731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微算機實習</a:t>
            </a:r>
          </a:p>
        </p:txBody>
      </p:sp>
    </p:spTree>
    <p:extLst>
      <p:ext uri="{BB962C8B-B14F-4D97-AF65-F5344CB8AC3E}">
        <p14:creationId xmlns:p14="http://schemas.microsoft.com/office/powerpoint/2010/main" val="263747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83895-6AB9-3D2B-400A-902E0F3B5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AAE73E-5415-95DB-E4A3-89328819B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功能演示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A6495-BC3E-763E-5145-DBD31D124E19}"/>
              </a:ext>
            </a:extLst>
          </p:cNvPr>
          <p:cNvSpPr txBox="1"/>
          <p:nvPr/>
        </p:nvSpPr>
        <p:spPr>
          <a:xfrm>
            <a:off x="1837353" y="1483566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加法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01D57-582D-84F4-5781-0DDF03C0A975}"/>
              </a:ext>
            </a:extLst>
          </p:cNvPr>
          <p:cNvSpPr txBox="1"/>
          <p:nvPr/>
        </p:nvSpPr>
        <p:spPr>
          <a:xfrm>
            <a:off x="7924023" y="1483566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除法</a:t>
            </a:r>
            <a:endParaRPr lang="en-US" dirty="0"/>
          </a:p>
        </p:txBody>
      </p:sp>
      <p:pic>
        <p:nvPicPr>
          <p:cNvPr id="3" name="plus">
            <a:hlinkClick r:id="" action="ppaction://media"/>
            <a:extLst>
              <a:ext uri="{FF2B5EF4-FFF2-40B4-BE49-F238E27FC236}">
                <a16:creationId xmlns:a16="http://schemas.microsoft.com/office/drawing/2014/main" id="{39E0BE7B-4D46-B2BB-4E55-03D540782C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848" y="2272708"/>
            <a:ext cx="5111624" cy="2875289"/>
          </a:xfrm>
          <a:prstGeom prst="rect">
            <a:avLst/>
          </a:prstGeom>
        </p:spPr>
      </p:pic>
      <p:pic>
        <p:nvPicPr>
          <p:cNvPr id="8" name="divide">
            <a:hlinkClick r:id="" action="ppaction://media"/>
            <a:extLst>
              <a:ext uri="{FF2B5EF4-FFF2-40B4-BE49-F238E27FC236}">
                <a16:creationId xmlns:a16="http://schemas.microsoft.com/office/drawing/2014/main" id="{D3D80EAB-88E1-8F32-2B58-C68B278811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2530" y="2272708"/>
            <a:ext cx="5111625" cy="287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E058CBE4-FD27-4CBA-B573-C582371D8623}"/>
              </a:ext>
            </a:extLst>
          </p:cNvPr>
          <p:cNvSpPr/>
          <p:nvPr/>
        </p:nvSpPr>
        <p:spPr>
          <a:xfrm>
            <a:off x="1" y="0"/>
            <a:ext cx="37882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2CCD5AA6-98A3-463B-A2EE-32AA0516F9A8}"/>
              </a:ext>
            </a:extLst>
          </p:cNvPr>
          <p:cNvSpPr txBox="1">
            <a:spLocks/>
          </p:cNvSpPr>
          <p:nvPr/>
        </p:nvSpPr>
        <p:spPr>
          <a:xfrm>
            <a:off x="685279" y="512900"/>
            <a:ext cx="2601913" cy="1441450"/>
          </a:xfrm>
          <a:prstGeom prst="rect">
            <a:avLst/>
          </a:prstGeom>
        </p:spPr>
        <p:txBody>
          <a:bodyPr vert="horz" wrap="square" lIns="0" tIns="252000" rIns="0" bIns="108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bg1"/>
                </a:solidFill>
              </a:rPr>
              <a:t>甘特圖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74733D-D0AA-48E6-BDE8-37DB72D60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/>
          <a:stretch/>
        </p:blipFill>
        <p:spPr>
          <a:xfrm>
            <a:off x="3788230" y="1577983"/>
            <a:ext cx="8403770" cy="381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zh-TW" altLang="en-US"/>
              <a:t>工作分配</a:t>
            </a:r>
            <a:endParaRPr lang="en-US" dirty="0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6CD37B1B-2943-ACF0-9C02-44563344A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972473"/>
              </p:ext>
            </p:extLst>
          </p:nvPr>
        </p:nvGraphicFramePr>
        <p:xfrm>
          <a:off x="2011680" y="1798141"/>
          <a:ext cx="9392808" cy="1940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553">
                  <a:extLst>
                    <a:ext uri="{9D8B030D-6E8A-4147-A177-3AD203B41FA5}">
                      <a16:colId xmlns:a16="http://schemas.microsoft.com/office/drawing/2014/main" val="1349051233"/>
                    </a:ext>
                  </a:extLst>
                </a:gridCol>
                <a:gridCol w="6739255">
                  <a:extLst>
                    <a:ext uri="{9D8B030D-6E8A-4147-A177-3AD203B41FA5}">
                      <a16:colId xmlns:a16="http://schemas.microsoft.com/office/drawing/2014/main" val="2180392740"/>
                    </a:ext>
                  </a:extLst>
                </a:gridCol>
              </a:tblGrid>
              <a:tr h="636494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/>
                        <a:t>項目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09465"/>
                  </a:ext>
                </a:extLst>
              </a:tr>
              <a:tr h="6519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何景澤</a:t>
                      </a:r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200" b="1" i="0" u="none" strike="noStrike" noProof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專題發想 、撰寫七段顯示器</a:t>
                      </a:r>
                      <a:r>
                        <a:rPr lang="zh-TW" altLang="en-US" sz="1200" b="1" i="0" u="none" strike="noStrike" noProof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程式</a:t>
                      </a:r>
                      <a:r>
                        <a:rPr lang="zh-TW" sz="1200" b="1" i="0" u="none" strike="noStrike" noProof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、撰寫鍵盤程式、整合、撰寫報告、撰寫七段倒數程式、撰寫七段計算機程式</a:t>
                      </a:r>
                      <a:endParaRPr lang="zh-TW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19947"/>
                  </a:ext>
                </a:extLst>
              </a:tr>
              <a:tr h="6519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李家睿</a:t>
                      </a:r>
                      <a:endParaRPr lang="zh-TW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專題發想 、研究</a:t>
                      </a:r>
                      <a:r>
                        <a:rPr lang="af-ZA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</a:rPr>
                        <a:t>LCD、</a:t>
                      </a:r>
                      <a:r>
                        <a:rPr lang="zh-TW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撰寫</a:t>
                      </a:r>
                      <a:r>
                        <a:rPr lang="af-ZA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</a:rPr>
                        <a:t>LCD</a:t>
                      </a:r>
                      <a:r>
                        <a:rPr lang="zh-TW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倒數程式、</a:t>
                      </a:r>
                      <a:r>
                        <a:rPr lang="zh-TW" sz="1200" b="0" i="0" u="none" strike="noStrike" noProof="0" dirty="0">
                          <a:solidFill>
                            <a:schemeClr val="tx2"/>
                          </a:solidFill>
                          <a:latin typeface="Calibri"/>
                          <a:ea typeface="Microsoft JhengHei UI"/>
                        </a:rPr>
                        <a:t>撰寫</a:t>
                      </a:r>
                      <a:r>
                        <a:rPr lang="af-ZA" sz="1200" b="0" i="0" u="none" strike="noStrike" noProof="0" dirty="0">
                          <a:solidFill>
                            <a:schemeClr val="tx2"/>
                          </a:solidFill>
                          <a:latin typeface="Calibri"/>
                        </a:rPr>
                        <a:t>LCD </a:t>
                      </a:r>
                      <a:r>
                        <a:rPr lang="zh-TW" sz="1200" b="0" i="0" u="none" strike="noStrike" noProof="0" dirty="0">
                          <a:solidFill>
                            <a:schemeClr val="tx2"/>
                          </a:solidFill>
                          <a:latin typeface="Calibri"/>
                          <a:ea typeface="Microsoft JhengHei UI"/>
                        </a:rPr>
                        <a:t>計算機程式</a:t>
                      </a:r>
                      <a:r>
                        <a:rPr lang="zh-TW" sz="1200" b="0" i="0" u="none" strike="noStrike" noProof="0" dirty="0">
                          <a:solidFill>
                            <a:srgbClr val="632523"/>
                          </a:solidFill>
                          <a:latin typeface="Calibri"/>
                          <a:ea typeface="Microsoft JhengHei UI"/>
                        </a:rPr>
                        <a:t>、</a:t>
                      </a:r>
                      <a:r>
                        <a:rPr lang="zh-TW" sz="1200" b="1" i="0" u="none" strike="noStrike" noProof="0" dirty="0">
                          <a:solidFill>
                            <a:srgbClr val="366092"/>
                          </a:solidFill>
                          <a:latin typeface="Microsoft JhengHei UI"/>
                          <a:ea typeface="Microsoft JhengHei UI"/>
                        </a:rPr>
                        <a:t>整合、撰寫報告</a:t>
                      </a:r>
                      <a:endParaRPr lang="zh-TW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188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609981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740317" y="759042"/>
            <a:ext cx="34398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/>
              </a:rPr>
              <a:t>Contents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6014-99F2-413F-BA74-B604762B66FA}"/>
              </a:ext>
            </a:extLst>
          </p:cNvPr>
          <p:cNvGrpSpPr/>
          <p:nvPr/>
        </p:nvGrpSpPr>
        <p:grpSpPr>
          <a:xfrm flipV="1">
            <a:off x="3642230" y="895350"/>
            <a:ext cx="7919927" cy="5200650"/>
            <a:chOff x="2995646" y="448561"/>
            <a:chExt cx="8566511" cy="591946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014B18-BA7E-475C-B97A-1C458E8F3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1457" y="448561"/>
              <a:ext cx="0" cy="48730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9A2D06-9F89-464F-98C2-9BABA2CE2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1457" y="477136"/>
              <a:ext cx="7181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56552C-DCF3-4A68-B9A4-645E85E698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3107" y="448561"/>
              <a:ext cx="0" cy="589621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EDD73A-0B0E-4B3D-BB0A-254E6E118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5646" y="6354750"/>
              <a:ext cx="8566511" cy="1327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C13879F-D3DB-463F-BF1F-003E841B15E9}"/>
              </a:ext>
            </a:extLst>
          </p:cNvPr>
          <p:cNvSpPr/>
          <p:nvPr/>
        </p:nvSpPr>
        <p:spPr>
          <a:xfrm>
            <a:off x="4563871" y="1527679"/>
            <a:ext cx="682161" cy="682161"/>
          </a:xfrm>
          <a:prstGeom prst="rect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6AA1E-6C24-4A66-AAB7-35782BD9DEDB}"/>
              </a:ext>
            </a:extLst>
          </p:cNvPr>
          <p:cNvSpPr/>
          <p:nvPr/>
        </p:nvSpPr>
        <p:spPr>
          <a:xfrm>
            <a:off x="4563871" y="2662622"/>
            <a:ext cx="682161" cy="682161"/>
          </a:xfrm>
          <a:prstGeom prst="rect">
            <a:avLst/>
          </a:prstGeom>
          <a:solidFill>
            <a:schemeClr val="accent2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2BD605-3547-4DD5-A740-98710E11C632}"/>
              </a:ext>
            </a:extLst>
          </p:cNvPr>
          <p:cNvSpPr/>
          <p:nvPr/>
        </p:nvSpPr>
        <p:spPr>
          <a:xfrm>
            <a:off x="4563871" y="3797565"/>
            <a:ext cx="682161" cy="682161"/>
          </a:xfrm>
          <a:prstGeom prst="rect">
            <a:avLst/>
          </a:prstGeom>
          <a:solidFill>
            <a:schemeClr val="accent3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ED01D0-912E-4294-B392-81E77C41E575}"/>
              </a:ext>
            </a:extLst>
          </p:cNvPr>
          <p:cNvSpPr/>
          <p:nvPr/>
        </p:nvSpPr>
        <p:spPr>
          <a:xfrm>
            <a:off x="4563871" y="4932508"/>
            <a:ext cx="682161" cy="682161"/>
          </a:xfrm>
          <a:prstGeom prst="rect">
            <a:avLst/>
          </a:prstGeom>
          <a:solidFill>
            <a:schemeClr val="accent4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23EF9-0205-4F9F-B8A5-5E090FAAA34A}"/>
              </a:ext>
            </a:extLst>
          </p:cNvPr>
          <p:cNvSpPr txBox="1"/>
          <p:nvPr/>
        </p:nvSpPr>
        <p:spPr>
          <a:xfrm>
            <a:off x="4563871" y="1636205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ACC078-23C6-4647-8F57-42B1FBF321FC}"/>
              </a:ext>
            </a:extLst>
          </p:cNvPr>
          <p:cNvSpPr txBox="1"/>
          <p:nvPr/>
        </p:nvSpPr>
        <p:spPr>
          <a:xfrm>
            <a:off x="4563871" y="2775123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A56DB-EE39-4CB4-B347-86EF0DCB3AF7}"/>
              </a:ext>
            </a:extLst>
          </p:cNvPr>
          <p:cNvSpPr txBox="1"/>
          <p:nvPr/>
        </p:nvSpPr>
        <p:spPr>
          <a:xfrm>
            <a:off x="4563871" y="3914041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ED384-120E-4CE6-9BEB-99332F464629}"/>
              </a:ext>
            </a:extLst>
          </p:cNvPr>
          <p:cNvSpPr txBox="1"/>
          <p:nvPr/>
        </p:nvSpPr>
        <p:spPr>
          <a:xfrm>
            <a:off x="4563871" y="5052958"/>
            <a:ext cx="68216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B11D4-8792-4129-9386-778220BB9997}"/>
              </a:ext>
            </a:extLst>
          </p:cNvPr>
          <p:cNvGrpSpPr/>
          <p:nvPr/>
        </p:nvGrpSpPr>
        <p:grpSpPr>
          <a:xfrm>
            <a:off x="5672289" y="1359279"/>
            <a:ext cx="5433857" cy="749121"/>
            <a:chOff x="5794723" y="1703980"/>
            <a:chExt cx="4507692" cy="7491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FAFFC2-49C2-42CC-B247-699946E3A89B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想法開端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237A53-2FA2-41CA-A145-17EF09ABAB64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cs typeface="Arial" pitchFamily="34" charset="0"/>
                </a:rPr>
                <a:t>創意發想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CC5C08-09CB-4C85-B4BC-4DF93628723A}"/>
              </a:ext>
            </a:extLst>
          </p:cNvPr>
          <p:cNvGrpSpPr/>
          <p:nvPr/>
        </p:nvGrpSpPr>
        <p:grpSpPr>
          <a:xfrm>
            <a:off x="5684430" y="2498179"/>
            <a:ext cx="5433857" cy="749121"/>
            <a:chOff x="5794723" y="1703980"/>
            <a:chExt cx="4507692" cy="74912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A14426-1759-4459-9866-D5612B569E75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密碼、計時、計算機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E936BF-B642-4621-A95A-690790C2325E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cs typeface="Arial" pitchFamily="34" charset="0"/>
                </a:rPr>
                <a:t>功能介紹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5EA75D-1423-4227-96BC-A1982894A774}"/>
              </a:ext>
            </a:extLst>
          </p:cNvPr>
          <p:cNvGrpSpPr/>
          <p:nvPr/>
        </p:nvGrpSpPr>
        <p:grpSpPr>
          <a:xfrm>
            <a:off x="5696571" y="3637079"/>
            <a:ext cx="5433857" cy="749121"/>
            <a:chOff x="5794723" y="1703980"/>
            <a:chExt cx="4507692" cy="7491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735059-0293-46FE-8A81-988E7E056446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專案時間表</a:t>
              </a:r>
              <a:r>
                <a:rPr lang="en-US" altLang="zh-TW" sz="1200" dirty="0">
                  <a:solidFill>
                    <a:schemeClr val="bg1"/>
                  </a:solidFill>
                  <a:cs typeface="Arial" pitchFamily="34" charset="0"/>
                </a:rPr>
                <a:t>(</a:t>
              </a:r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甘特圖</a:t>
              </a:r>
              <a:r>
                <a:rPr lang="en-US" altLang="zh-TW" sz="1200" dirty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3624B-C3F6-47AA-8AD1-38868154757D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cs typeface="Arial" pitchFamily="34" charset="0"/>
                </a:rPr>
                <a:t>時間分配</a:t>
              </a:r>
              <a:endParaRPr lang="en-US" altLang="zh-TW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A33124-6C8A-4662-8DF7-4503A1343172}"/>
              </a:ext>
            </a:extLst>
          </p:cNvPr>
          <p:cNvGrpSpPr/>
          <p:nvPr/>
        </p:nvGrpSpPr>
        <p:grpSpPr>
          <a:xfrm>
            <a:off x="5708712" y="4775979"/>
            <a:ext cx="5433857" cy="749121"/>
            <a:chOff x="5794723" y="1703980"/>
            <a:chExt cx="4507692" cy="74912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BB680D-80F9-4709-9461-27DCDDCD0CA4}"/>
                </a:ext>
              </a:extLst>
            </p:cNvPr>
            <p:cNvSpPr txBox="1"/>
            <p:nvPr/>
          </p:nvSpPr>
          <p:spPr>
            <a:xfrm>
              <a:off x="5794723" y="2176102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chemeClr val="bg1"/>
                  </a:solidFill>
                  <a:cs typeface="Arial" pitchFamily="34" charset="0"/>
                </a:rPr>
                <a:t>影片展示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E48A28-ACC0-4F50-BDD7-ED1FE4C66465}"/>
                </a:ext>
              </a:extLst>
            </p:cNvPr>
            <p:cNvSpPr txBox="1"/>
            <p:nvPr/>
          </p:nvSpPr>
          <p:spPr>
            <a:xfrm>
              <a:off x="5794723" y="170398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zh-TW" altLang="en-US" sz="2700" b="1" dirty="0">
                  <a:solidFill>
                    <a:schemeClr val="bg1"/>
                  </a:solidFill>
                  <a:cs typeface="Arial" pitchFamily="34" charset="0"/>
                </a:rPr>
                <a:t>功能影片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CD4E8CE7-5D30-4C46-BFB0-3CFC42311CA8}"/>
              </a:ext>
            </a:extLst>
          </p:cNvPr>
          <p:cNvSpPr/>
          <p:nvPr/>
        </p:nvSpPr>
        <p:spPr>
          <a:xfrm>
            <a:off x="3531173" y="839821"/>
            <a:ext cx="111057" cy="11105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zh-TW" altLang="en-US"/>
              <a:t>硬體結構</a:t>
            </a:r>
            <a:endParaRPr lang="zh-TW" altLang="en-US" dirty="0"/>
          </a:p>
        </p:txBody>
      </p:sp>
      <p:pic>
        <p:nvPicPr>
          <p:cNvPr id="4" name="圖片 3" descr="一張含有 文字, 字型, 數字, 收據 的圖片&#10;&#10;自動產生的描述">
            <a:extLst>
              <a:ext uri="{FF2B5EF4-FFF2-40B4-BE49-F238E27FC236}">
                <a16:creationId xmlns:a16="http://schemas.microsoft.com/office/drawing/2014/main" id="{B44F7D99-0B2F-0EF7-D3C6-899B4680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94" y="1797704"/>
            <a:ext cx="2493869" cy="2823322"/>
          </a:xfrm>
          <a:prstGeom prst="rect">
            <a:avLst/>
          </a:prstGeom>
        </p:spPr>
      </p:pic>
      <p:pic>
        <p:nvPicPr>
          <p:cNvPr id="6" name="圖片 5" descr="一張含有 計算機 的圖片&#10;&#10;自動產生的描述">
            <a:extLst>
              <a:ext uri="{FF2B5EF4-FFF2-40B4-BE49-F238E27FC236}">
                <a16:creationId xmlns:a16="http://schemas.microsoft.com/office/drawing/2014/main" id="{199EA65C-66F9-E4CC-A721-317E17DF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74" y="2098022"/>
            <a:ext cx="2352675" cy="2428875"/>
          </a:xfrm>
          <a:prstGeom prst="rect">
            <a:avLst/>
          </a:prstGeom>
        </p:spPr>
      </p:pic>
      <p:sp>
        <p:nvSpPr>
          <p:cNvPr id="11" name="箭號: 左-右雙向 10">
            <a:extLst>
              <a:ext uri="{FF2B5EF4-FFF2-40B4-BE49-F238E27FC236}">
                <a16:creationId xmlns:a16="http://schemas.microsoft.com/office/drawing/2014/main" id="{466E3123-35DE-9FCD-9ABC-9690F6915556}"/>
              </a:ext>
            </a:extLst>
          </p:cNvPr>
          <p:cNvSpPr/>
          <p:nvPr/>
        </p:nvSpPr>
        <p:spPr>
          <a:xfrm>
            <a:off x="3693458" y="2904564"/>
            <a:ext cx="1335741" cy="52891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 descr="一張含有 時鐘, Rectangle, 設計 的圖片&#10;&#10;自動產生的描述">
            <a:extLst>
              <a:ext uri="{FF2B5EF4-FFF2-40B4-BE49-F238E27FC236}">
                <a16:creationId xmlns:a16="http://schemas.microsoft.com/office/drawing/2014/main" id="{1A2EEA87-9653-275A-1E5D-6597508C5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567" y="2195233"/>
            <a:ext cx="3057525" cy="2019300"/>
          </a:xfrm>
          <a:prstGeom prst="rect">
            <a:avLst/>
          </a:prstGeom>
        </p:spPr>
      </p:pic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F5CC5274-49C2-D3EE-C958-8E80584342BD}"/>
              </a:ext>
            </a:extLst>
          </p:cNvPr>
          <p:cNvSpPr/>
          <p:nvPr/>
        </p:nvSpPr>
        <p:spPr>
          <a:xfrm>
            <a:off x="7611035" y="2931458"/>
            <a:ext cx="842682" cy="546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功能介紹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F9F8ED4-D493-4569-B0EC-558F337CC98B}"/>
              </a:ext>
            </a:extLst>
          </p:cNvPr>
          <p:cNvSpPr/>
          <p:nvPr/>
        </p:nvSpPr>
        <p:spPr>
          <a:xfrm>
            <a:off x="9958717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C4A58B-7EBE-45E6-A5D8-602EBF410DD4}"/>
              </a:ext>
            </a:extLst>
          </p:cNvPr>
          <p:cNvSpPr/>
          <p:nvPr/>
        </p:nvSpPr>
        <p:spPr>
          <a:xfrm>
            <a:off x="934772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6F0F53E-0E01-4B73-A5B3-4D84BFB75242}"/>
              </a:ext>
            </a:extLst>
          </p:cNvPr>
          <p:cNvSpPr/>
          <p:nvPr/>
        </p:nvSpPr>
        <p:spPr>
          <a:xfrm>
            <a:off x="3190758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B1A48C-CE05-45EB-A351-8D8FB0C1E815}"/>
              </a:ext>
            </a:extLst>
          </p:cNvPr>
          <p:cNvSpPr/>
          <p:nvPr/>
        </p:nvSpPr>
        <p:spPr>
          <a:xfrm>
            <a:off x="5446744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E74F816-0D48-4047-8AE1-670C59DEC6B0}"/>
              </a:ext>
            </a:extLst>
          </p:cNvPr>
          <p:cNvSpPr/>
          <p:nvPr/>
        </p:nvSpPr>
        <p:spPr>
          <a:xfrm>
            <a:off x="7702730" y="2254313"/>
            <a:ext cx="1298512" cy="129851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66DA00-A0BD-4A0F-95E4-E37FDC7D6876}"/>
              </a:ext>
            </a:extLst>
          </p:cNvPr>
          <p:cNvGrpSpPr/>
          <p:nvPr/>
        </p:nvGrpSpPr>
        <p:grpSpPr>
          <a:xfrm>
            <a:off x="1983779" y="2685555"/>
            <a:ext cx="1456483" cy="436028"/>
            <a:chOff x="2906464" y="3248298"/>
            <a:chExt cx="1886168" cy="56466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453FE2-C092-48C7-81F8-3AAEA800BA8C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F60499-8EC7-42B8-8ABD-547E6BBC3E50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169596-FA3A-4FED-BF00-A2D3C2CA7CC5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7F8A02-B6CC-4A16-8F16-F3EC8B0BFF4D}"/>
              </a:ext>
            </a:extLst>
          </p:cNvPr>
          <p:cNvGrpSpPr/>
          <p:nvPr/>
        </p:nvGrpSpPr>
        <p:grpSpPr>
          <a:xfrm>
            <a:off x="4239765" y="2685555"/>
            <a:ext cx="1456483" cy="436028"/>
            <a:chOff x="2906464" y="3248298"/>
            <a:chExt cx="1886168" cy="56466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CE6C775-AFF8-4EB7-8667-16634F8A6FD5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6CA46B4-331D-41DA-B1E9-C3650EFF5373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632A802-3551-43E5-9FB8-2E53BECC3CFC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7D9BE3-0439-4B41-A90E-F64A9F794BC1}"/>
              </a:ext>
            </a:extLst>
          </p:cNvPr>
          <p:cNvGrpSpPr/>
          <p:nvPr/>
        </p:nvGrpSpPr>
        <p:grpSpPr>
          <a:xfrm>
            <a:off x="6495751" y="2685555"/>
            <a:ext cx="1456483" cy="436028"/>
            <a:chOff x="2906464" y="3248298"/>
            <a:chExt cx="1886168" cy="564662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0C43617-6786-45DB-BD04-A080F9E5B2C6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6E8CCC-A76A-4DE4-BEA6-0DFB2FC6DFF9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009A02A-D3DF-4B3A-90F5-7C36102AF9EF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CDC4F-0AB5-4558-8654-BBE52D983B88}"/>
              </a:ext>
            </a:extLst>
          </p:cNvPr>
          <p:cNvGrpSpPr/>
          <p:nvPr/>
        </p:nvGrpSpPr>
        <p:grpSpPr>
          <a:xfrm>
            <a:off x="8751737" y="2685555"/>
            <a:ext cx="1456483" cy="436028"/>
            <a:chOff x="2906464" y="3248298"/>
            <a:chExt cx="1886168" cy="564662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30FBA2-5C10-4D5B-8F11-973F277B9BD8}"/>
                </a:ext>
              </a:extLst>
            </p:cNvPr>
            <p:cNvSpPr/>
            <p:nvPr/>
          </p:nvSpPr>
          <p:spPr>
            <a:xfrm>
              <a:off x="3418473" y="3248298"/>
              <a:ext cx="862149" cy="564662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7690388-3069-4A3E-B982-D8D44ADBCE8E}"/>
                </a:ext>
              </a:extLst>
            </p:cNvPr>
            <p:cNvSpPr/>
            <p:nvPr/>
          </p:nvSpPr>
          <p:spPr>
            <a:xfrm>
              <a:off x="3930483" y="3443169"/>
              <a:ext cx="862149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D8AB89F-3A2F-487B-BD6B-C78C82E5B846}"/>
                </a:ext>
              </a:extLst>
            </p:cNvPr>
            <p:cNvSpPr/>
            <p:nvPr/>
          </p:nvSpPr>
          <p:spPr>
            <a:xfrm>
              <a:off x="2906464" y="3446663"/>
              <a:ext cx="862147" cy="16793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22B8DB4-E5C1-4EFA-ACA0-4529878B4B15}"/>
              </a:ext>
            </a:extLst>
          </p:cNvPr>
          <p:cNvGrpSpPr/>
          <p:nvPr/>
        </p:nvGrpSpPr>
        <p:grpSpPr>
          <a:xfrm>
            <a:off x="-5096" y="2685555"/>
            <a:ext cx="1189372" cy="436028"/>
            <a:chOff x="-5096" y="2714130"/>
            <a:chExt cx="1189372" cy="436028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EAF8646-3245-4756-8FDA-BB41A7F10DC0}"/>
                </a:ext>
              </a:extLst>
            </p:cNvPr>
            <p:cNvSpPr/>
            <p:nvPr/>
          </p:nvSpPr>
          <p:spPr>
            <a:xfrm>
              <a:off x="123162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0EFAF4E-AF54-4DF3-B4E9-E492818EC9C1}"/>
                </a:ext>
              </a:extLst>
            </p:cNvPr>
            <p:cNvSpPr/>
            <p:nvPr/>
          </p:nvSpPr>
          <p:spPr>
            <a:xfrm>
              <a:off x="518532" y="2864608"/>
              <a:ext cx="665744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20F0551-8190-429B-AF29-923FAE1DB67C}"/>
                </a:ext>
              </a:extLst>
            </p:cNvPr>
            <p:cNvSpPr/>
            <p:nvPr/>
          </p:nvSpPr>
          <p:spPr>
            <a:xfrm>
              <a:off x="-5096" y="2867306"/>
              <a:ext cx="398632" cy="129676"/>
            </a:xfrm>
            <a:custGeom>
              <a:avLst/>
              <a:gdLst>
                <a:gd name="connsiteX0" fmla="*/ 0 w 398632"/>
                <a:gd name="connsiteY0" fmla="*/ 0 h 129676"/>
                <a:gd name="connsiteX1" fmla="*/ 333794 w 398632"/>
                <a:gd name="connsiteY1" fmla="*/ 0 h 129676"/>
                <a:gd name="connsiteX2" fmla="*/ 398632 w 398632"/>
                <a:gd name="connsiteY2" fmla="*/ 64838 h 129676"/>
                <a:gd name="connsiteX3" fmla="*/ 333794 w 398632"/>
                <a:gd name="connsiteY3" fmla="*/ 129676 h 129676"/>
                <a:gd name="connsiteX4" fmla="*/ 0 w 398632"/>
                <a:gd name="connsiteY4" fmla="*/ 129676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632" h="129676">
                  <a:moveTo>
                    <a:pt x="0" y="0"/>
                  </a:moveTo>
                  <a:lnTo>
                    <a:pt x="333794" y="0"/>
                  </a:lnTo>
                  <a:cubicBezTo>
                    <a:pt x="369603" y="0"/>
                    <a:pt x="398632" y="29029"/>
                    <a:pt x="398632" y="64838"/>
                  </a:cubicBezTo>
                  <a:cubicBezTo>
                    <a:pt x="398632" y="100647"/>
                    <a:pt x="369603" y="129676"/>
                    <a:pt x="333794" y="129676"/>
                  </a:cubicBezTo>
                  <a:lnTo>
                    <a:pt x="0" y="129676"/>
                  </a:ln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B274B2D-F2D8-4E8A-A517-8FAF07AE15BA}"/>
              </a:ext>
            </a:extLst>
          </p:cNvPr>
          <p:cNvGrpSpPr/>
          <p:nvPr/>
        </p:nvGrpSpPr>
        <p:grpSpPr>
          <a:xfrm>
            <a:off x="11007725" y="2685555"/>
            <a:ext cx="1194361" cy="436028"/>
            <a:chOff x="11007725" y="2714130"/>
            <a:chExt cx="1194361" cy="436028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9EEB0C1-AAE3-4E1A-B60A-3E235720EDF1}"/>
                </a:ext>
              </a:extLst>
            </p:cNvPr>
            <p:cNvSpPr/>
            <p:nvPr/>
          </p:nvSpPr>
          <p:spPr>
            <a:xfrm>
              <a:off x="11403094" y="2714130"/>
              <a:ext cx="665744" cy="436028"/>
            </a:xfrm>
            <a:custGeom>
              <a:avLst/>
              <a:gdLst>
                <a:gd name="connsiteX0" fmla="*/ 288530 w 862149"/>
                <a:gd name="connsiteY0" fmla="*/ 155674 h 564662"/>
                <a:gd name="connsiteX1" fmla="*/ 161872 w 862149"/>
                <a:gd name="connsiteY1" fmla="*/ 282332 h 564662"/>
                <a:gd name="connsiteX2" fmla="*/ 288530 w 862149"/>
                <a:gd name="connsiteY2" fmla="*/ 408990 h 564662"/>
                <a:gd name="connsiteX3" fmla="*/ 573620 w 862149"/>
                <a:gd name="connsiteY3" fmla="*/ 408990 h 564662"/>
                <a:gd name="connsiteX4" fmla="*/ 700278 w 862149"/>
                <a:gd name="connsiteY4" fmla="*/ 282332 h 564662"/>
                <a:gd name="connsiteX5" fmla="*/ 573620 w 862149"/>
                <a:gd name="connsiteY5" fmla="*/ 155674 h 564662"/>
                <a:gd name="connsiteX6" fmla="*/ 282331 w 862149"/>
                <a:gd name="connsiteY6" fmla="*/ 0 h 564662"/>
                <a:gd name="connsiteX7" fmla="*/ 579818 w 862149"/>
                <a:gd name="connsiteY7" fmla="*/ 0 h 564662"/>
                <a:gd name="connsiteX8" fmla="*/ 862149 w 862149"/>
                <a:gd name="connsiteY8" fmla="*/ 282331 h 564662"/>
                <a:gd name="connsiteX9" fmla="*/ 579818 w 862149"/>
                <a:gd name="connsiteY9" fmla="*/ 564662 h 564662"/>
                <a:gd name="connsiteX10" fmla="*/ 282331 w 862149"/>
                <a:gd name="connsiteY10" fmla="*/ 564662 h 564662"/>
                <a:gd name="connsiteX11" fmla="*/ 0 w 862149"/>
                <a:gd name="connsiteY11" fmla="*/ 282331 h 564662"/>
                <a:gd name="connsiteX12" fmla="*/ 282331 w 862149"/>
                <a:gd name="connsiteY12" fmla="*/ 0 h 56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2149" h="564662">
                  <a:moveTo>
                    <a:pt x="288530" y="155674"/>
                  </a:moveTo>
                  <a:cubicBezTo>
                    <a:pt x="218579" y="155674"/>
                    <a:pt x="161872" y="212381"/>
                    <a:pt x="161872" y="282332"/>
                  </a:cubicBezTo>
                  <a:cubicBezTo>
                    <a:pt x="161872" y="352283"/>
                    <a:pt x="218579" y="408990"/>
                    <a:pt x="288530" y="408990"/>
                  </a:cubicBezTo>
                  <a:lnTo>
                    <a:pt x="573620" y="408990"/>
                  </a:lnTo>
                  <a:cubicBezTo>
                    <a:pt x="643571" y="408990"/>
                    <a:pt x="700278" y="352283"/>
                    <a:pt x="700278" y="282332"/>
                  </a:cubicBezTo>
                  <a:cubicBezTo>
                    <a:pt x="700278" y="212381"/>
                    <a:pt x="643571" y="155674"/>
                    <a:pt x="573620" y="155674"/>
                  </a:cubicBezTo>
                  <a:close/>
                  <a:moveTo>
                    <a:pt x="282331" y="0"/>
                  </a:moveTo>
                  <a:lnTo>
                    <a:pt x="579818" y="0"/>
                  </a:lnTo>
                  <a:cubicBezTo>
                    <a:pt x="735745" y="0"/>
                    <a:pt x="862149" y="126404"/>
                    <a:pt x="862149" y="282331"/>
                  </a:cubicBezTo>
                  <a:cubicBezTo>
                    <a:pt x="862149" y="438258"/>
                    <a:pt x="735745" y="564662"/>
                    <a:pt x="579818" y="564662"/>
                  </a:cubicBezTo>
                  <a:lnTo>
                    <a:pt x="282331" y="564662"/>
                  </a:lnTo>
                  <a:cubicBezTo>
                    <a:pt x="126404" y="564662"/>
                    <a:pt x="0" y="438258"/>
                    <a:pt x="0" y="282331"/>
                  </a:cubicBezTo>
                  <a:cubicBezTo>
                    <a:pt x="0" y="126404"/>
                    <a:pt x="126404" y="0"/>
                    <a:pt x="282331" y="0"/>
                  </a:cubicBezTo>
                  <a:close/>
                </a:path>
              </a:pathLst>
            </a:custGeom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1644CD-C45B-4B94-BC33-124353F38532}"/>
                </a:ext>
              </a:extLst>
            </p:cNvPr>
            <p:cNvSpPr/>
            <p:nvPr/>
          </p:nvSpPr>
          <p:spPr>
            <a:xfrm>
              <a:off x="11798464" y="2864608"/>
              <a:ext cx="403622" cy="129676"/>
            </a:xfrm>
            <a:custGeom>
              <a:avLst/>
              <a:gdLst>
                <a:gd name="connsiteX0" fmla="*/ 64838 w 403622"/>
                <a:gd name="connsiteY0" fmla="*/ 0 h 129676"/>
                <a:gd name="connsiteX1" fmla="*/ 403622 w 403622"/>
                <a:gd name="connsiteY1" fmla="*/ 0 h 129676"/>
                <a:gd name="connsiteX2" fmla="*/ 403622 w 403622"/>
                <a:gd name="connsiteY2" fmla="*/ 129676 h 129676"/>
                <a:gd name="connsiteX3" fmla="*/ 64838 w 403622"/>
                <a:gd name="connsiteY3" fmla="*/ 129676 h 129676"/>
                <a:gd name="connsiteX4" fmla="*/ 0 w 403622"/>
                <a:gd name="connsiteY4" fmla="*/ 64838 h 129676"/>
                <a:gd name="connsiteX5" fmla="*/ 64838 w 403622"/>
                <a:gd name="connsiteY5" fmla="*/ 0 h 12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622" h="129676">
                  <a:moveTo>
                    <a:pt x="64838" y="0"/>
                  </a:moveTo>
                  <a:lnTo>
                    <a:pt x="403622" y="0"/>
                  </a:lnTo>
                  <a:lnTo>
                    <a:pt x="403622" y="129676"/>
                  </a:lnTo>
                  <a:lnTo>
                    <a:pt x="64838" y="129676"/>
                  </a:lnTo>
                  <a:cubicBezTo>
                    <a:pt x="29029" y="129676"/>
                    <a:pt x="0" y="100647"/>
                    <a:pt x="0" y="64838"/>
                  </a:cubicBezTo>
                  <a:cubicBezTo>
                    <a:pt x="0" y="29029"/>
                    <a:pt x="29029" y="0"/>
                    <a:pt x="64838" y="0"/>
                  </a:cubicBezTo>
                  <a:close/>
                </a:path>
              </a:pathLst>
            </a:cu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047224B-846D-4850-9BE5-557EE4001753}"/>
                </a:ext>
              </a:extLst>
            </p:cNvPr>
            <p:cNvSpPr/>
            <p:nvPr/>
          </p:nvSpPr>
          <p:spPr>
            <a:xfrm>
              <a:off x="11007725" y="2867306"/>
              <a:ext cx="665743" cy="12967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CCE7301D-D758-419C-A246-5982E8990C68}"/>
              </a:ext>
            </a:extLst>
          </p:cNvPr>
          <p:cNvSpPr txBox="1"/>
          <p:nvPr/>
        </p:nvSpPr>
        <p:spPr>
          <a:xfrm>
            <a:off x="7823193" y="3057863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cs typeface="Arial" pitchFamily="34" charset="0"/>
              </a:rPr>
              <a:t>計算機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34641E-20A1-476E-9616-4F1A62668F19}"/>
              </a:ext>
            </a:extLst>
          </p:cNvPr>
          <p:cNvSpPr txBox="1"/>
          <p:nvPr/>
        </p:nvSpPr>
        <p:spPr>
          <a:xfrm>
            <a:off x="5567207" y="3057863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cs typeface="Arial" pitchFamily="34" charset="0"/>
              </a:rPr>
              <a:t>計時器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5A1C37-155F-42FC-90A0-EFEB6C40EFCF}"/>
              </a:ext>
            </a:extLst>
          </p:cNvPr>
          <p:cNvSpPr txBox="1"/>
          <p:nvPr/>
        </p:nvSpPr>
        <p:spPr>
          <a:xfrm>
            <a:off x="3311221" y="3057863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cs typeface="Arial" pitchFamily="34" charset="0"/>
              </a:rPr>
              <a:t>0/1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B8E895-D9F5-41AB-9B49-E314AA5A30A7}"/>
              </a:ext>
            </a:extLst>
          </p:cNvPr>
          <p:cNvSpPr txBox="1"/>
          <p:nvPr/>
        </p:nvSpPr>
        <p:spPr>
          <a:xfrm>
            <a:off x="1055235" y="3057863"/>
            <a:ext cx="10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cs typeface="Arial" pitchFamily="34" charset="0"/>
              </a:rPr>
              <a:t>1234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:a16="http://schemas.microsoft.com/office/drawing/2014/main" id="{5F7907DB-ECA4-4D09-9FD1-B0FDD41C5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6975" y="3057863"/>
            <a:ext cx="10419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b="1" dirty="0">
                <a:solidFill>
                  <a:schemeClr val="bg1"/>
                </a:solidFill>
                <a:cs typeface="Arial" charset="0"/>
              </a:rPr>
              <a:t>0/1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2FDB9D-274F-4B57-880E-C7DA09188392}"/>
              </a:ext>
            </a:extLst>
          </p:cNvPr>
          <p:cNvSpPr txBox="1"/>
          <p:nvPr/>
        </p:nvSpPr>
        <p:spPr>
          <a:xfrm>
            <a:off x="1055649" y="2403159"/>
            <a:ext cx="105675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密碼功能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ACBA1-9CF2-4CC6-800B-4082022FEC84}"/>
              </a:ext>
            </a:extLst>
          </p:cNvPr>
          <p:cNvSpPr txBox="1"/>
          <p:nvPr/>
        </p:nvSpPr>
        <p:spPr>
          <a:xfrm>
            <a:off x="10079594" y="2403159"/>
            <a:ext cx="105675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功能選擇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2AA34D-24C6-46EF-9EA7-C34ACE2C5584}"/>
              </a:ext>
            </a:extLst>
          </p:cNvPr>
          <p:cNvSpPr txBox="1"/>
          <p:nvPr/>
        </p:nvSpPr>
        <p:spPr>
          <a:xfrm>
            <a:off x="3311635" y="2379088"/>
            <a:ext cx="105675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功能選擇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895A61-3389-4DE3-B5B1-27634633765B}"/>
              </a:ext>
            </a:extLst>
          </p:cNvPr>
          <p:cNvSpPr txBox="1"/>
          <p:nvPr/>
        </p:nvSpPr>
        <p:spPr>
          <a:xfrm>
            <a:off x="5567621" y="2355017"/>
            <a:ext cx="105675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功能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"0"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059551-B779-47CF-8F18-236F4DE3A104}"/>
              </a:ext>
            </a:extLst>
          </p:cNvPr>
          <p:cNvSpPr txBox="1"/>
          <p:nvPr/>
        </p:nvSpPr>
        <p:spPr>
          <a:xfrm>
            <a:off x="7823607" y="2330946"/>
            <a:ext cx="1056759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b="1" dirty="0">
                <a:solidFill>
                  <a:schemeClr val="bg1"/>
                </a:solidFill>
                <a:cs typeface="Arial" pitchFamily="34" charset="0"/>
              </a:rPr>
              <a:t>功能</a:t>
            </a:r>
            <a:r>
              <a:rPr lang="en-US" altLang="zh-TW" sz="1200" b="1" dirty="0">
                <a:solidFill>
                  <a:schemeClr val="bg1"/>
                </a:solidFill>
                <a:cs typeface="Arial" pitchFamily="34" charset="0"/>
              </a:rPr>
              <a:t>”1”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7BDF96-4036-499F-8A45-C243102376F0}"/>
              </a:ext>
            </a:extLst>
          </p:cNvPr>
          <p:cNvGrpSpPr/>
          <p:nvPr/>
        </p:nvGrpSpPr>
        <p:grpSpPr>
          <a:xfrm>
            <a:off x="772214" y="3999105"/>
            <a:ext cx="1623626" cy="738664"/>
            <a:chOff x="3017859" y="4283314"/>
            <a:chExt cx="1890849" cy="738664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7F834EE-52D2-4B4E-A820-6A626086BA1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藉由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8051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的小鍵盤輸入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B54EC7-DAFA-4BCD-B1DC-00C4186C4E4C}"/>
                </a:ext>
              </a:extLst>
            </p:cNvPr>
            <p:cNvSpPr txBox="1"/>
            <p:nvPr/>
          </p:nvSpPr>
          <p:spPr>
            <a:xfrm>
              <a:off x="3017859" y="4283314"/>
              <a:ext cx="1870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密碼功能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0B0EDD8-B1FF-4ECF-9767-9E5B429A1129}"/>
              </a:ext>
            </a:extLst>
          </p:cNvPr>
          <p:cNvGrpSpPr/>
          <p:nvPr/>
        </p:nvGrpSpPr>
        <p:grpSpPr>
          <a:xfrm>
            <a:off x="3028201" y="3999105"/>
            <a:ext cx="1623626" cy="738664"/>
            <a:chOff x="3017859" y="4283314"/>
            <a:chExt cx="1890849" cy="73866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C496EE-E6FE-4F75-A921-5320372C064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使用小鍵盤進行功能之選擇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755A60-F483-4108-AEB5-6747E76646C8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功能選擇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D502A7-A000-44BE-94CA-1C65E5110354}"/>
              </a:ext>
            </a:extLst>
          </p:cNvPr>
          <p:cNvGrpSpPr/>
          <p:nvPr/>
        </p:nvGrpSpPr>
        <p:grpSpPr>
          <a:xfrm>
            <a:off x="5284188" y="3999105"/>
            <a:ext cx="1623626" cy="738664"/>
            <a:chOff x="3017859" y="4283314"/>
            <a:chExt cx="1890849" cy="73866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73A0028-B892-4237-97B2-2B5CB2F1508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由小鍵盤輸入所需之時間進行倒數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7B51C02-00F0-4D05-A289-4A8A764529B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計時器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FB42590-2E0E-49B9-8B35-E8A00C2F3124}"/>
              </a:ext>
            </a:extLst>
          </p:cNvPr>
          <p:cNvGrpSpPr/>
          <p:nvPr/>
        </p:nvGrpSpPr>
        <p:grpSpPr>
          <a:xfrm>
            <a:off x="7540175" y="3999105"/>
            <a:ext cx="1623626" cy="923330"/>
            <a:chOff x="3017859" y="4283314"/>
            <a:chExt cx="1890849" cy="92333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B4166E-32F1-41CA-9B23-D5F48ADFABF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內涵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”+”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“-”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“*”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“/”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等四個功能，依序對應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“F”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“E”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“D”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、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“C”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115A817-C831-4EAA-9CAD-E6CAD114C24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計算機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B56C620-54F2-4BA0-8F8C-F90A5292BE71}"/>
              </a:ext>
            </a:extLst>
          </p:cNvPr>
          <p:cNvGrpSpPr/>
          <p:nvPr/>
        </p:nvGrpSpPr>
        <p:grpSpPr>
          <a:xfrm>
            <a:off x="9796160" y="3999105"/>
            <a:ext cx="1623626" cy="738664"/>
            <a:chOff x="3017859" y="4283314"/>
            <a:chExt cx="1890849" cy="73866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DE09AF-C182-44CD-A1D7-41908E95F1A7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回到功能選擇重新判斷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A136EB-0E41-45E0-8FF5-A9210E835DF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回復功能選擇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51436"/>
            <a:ext cx="11573197" cy="724247"/>
          </a:xfrm>
        </p:spPr>
        <p:txBody>
          <a:bodyPr/>
          <a:lstStyle/>
          <a:p>
            <a:r>
              <a:rPr lang="zh-TW" altLang="en-US" dirty="0"/>
              <a:t>密碼、功能選擇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6F7B1B60-4D5B-486B-804D-6A25DD4FA546}"/>
              </a:ext>
            </a:extLst>
          </p:cNvPr>
          <p:cNvSpPr txBox="1">
            <a:spLocks/>
          </p:cNvSpPr>
          <p:nvPr/>
        </p:nvSpPr>
        <p:spPr>
          <a:xfrm>
            <a:off x="4456753" y="1880781"/>
            <a:ext cx="6957575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功能描述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圖片版面配置區 19">
            <a:extLst>
              <a:ext uri="{FF2B5EF4-FFF2-40B4-BE49-F238E27FC236}">
                <a16:creationId xmlns:a16="http://schemas.microsoft.com/office/drawing/2014/main" id="{FA8D0E16-3EBE-459D-8556-FA2A9EF3D6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236" t="36" r="14413" b="1"/>
          <a:stretch/>
        </p:blipFill>
        <p:spPr>
          <a:xfrm>
            <a:off x="1" y="2039966"/>
            <a:ext cx="3933004" cy="3310967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732B0B1-7407-4FC8-AB74-7778DD3FB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43"/>
          <a:stretch/>
        </p:blipFill>
        <p:spPr>
          <a:xfrm>
            <a:off x="8867469" y="2147420"/>
            <a:ext cx="3324530" cy="3096057"/>
          </a:xfrm>
          <a:prstGeom prst="rect">
            <a:avLst/>
          </a:prstGeom>
        </p:spPr>
      </p:pic>
      <p:graphicFrame>
        <p:nvGraphicFramePr>
          <p:cNvPr id="30" name="資料庫圖表 29">
            <a:extLst>
              <a:ext uri="{FF2B5EF4-FFF2-40B4-BE49-F238E27FC236}">
                <a16:creationId xmlns:a16="http://schemas.microsoft.com/office/drawing/2014/main" id="{932D74B1-C274-4DD8-9437-C57BF2472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615739"/>
              </p:ext>
            </p:extLst>
          </p:nvPr>
        </p:nvGraphicFramePr>
        <p:xfrm>
          <a:off x="3496733" y="1925179"/>
          <a:ext cx="5750130" cy="383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92DB4D83-C751-40EA-96B3-DD33B91BC66E}"/>
              </a:ext>
            </a:extLst>
          </p:cNvPr>
          <p:cNvSpPr/>
          <p:nvPr/>
        </p:nvSpPr>
        <p:spPr>
          <a:xfrm>
            <a:off x="4245641" y="2788107"/>
            <a:ext cx="1833428" cy="3776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16D19D70-CB52-41C9-8A7E-BA579DBD77AF}"/>
              </a:ext>
            </a:extLst>
          </p:cNvPr>
          <p:cNvSpPr/>
          <p:nvPr/>
        </p:nvSpPr>
        <p:spPr>
          <a:xfrm>
            <a:off x="4287972" y="3421714"/>
            <a:ext cx="461828" cy="3776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1190C7-347E-757F-FA8C-D9ECAF6133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功能演示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86B1F-D2A6-6A8F-2D11-AFAD3E5E9FA3}"/>
              </a:ext>
            </a:extLst>
          </p:cNvPr>
          <p:cNvSpPr txBox="1"/>
          <p:nvPr/>
        </p:nvSpPr>
        <p:spPr>
          <a:xfrm>
            <a:off x="1837353" y="1483566"/>
            <a:ext cx="2472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密碼正確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49BA-8346-BF32-F6A8-25E402616C2A}"/>
              </a:ext>
            </a:extLst>
          </p:cNvPr>
          <p:cNvSpPr txBox="1"/>
          <p:nvPr/>
        </p:nvSpPr>
        <p:spPr>
          <a:xfrm>
            <a:off x="7924023" y="1483566"/>
            <a:ext cx="238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密碼錯誤</a:t>
            </a:r>
            <a:endParaRPr lang="en-US" dirty="0"/>
          </a:p>
        </p:txBody>
      </p:sp>
      <p:pic>
        <p:nvPicPr>
          <p:cNvPr id="6" name="password_correct">
            <a:hlinkClick r:id="" action="ppaction://media"/>
            <a:extLst>
              <a:ext uri="{FF2B5EF4-FFF2-40B4-BE49-F238E27FC236}">
                <a16:creationId xmlns:a16="http://schemas.microsoft.com/office/drawing/2014/main" id="{3DEEE4BF-4E7A-79AA-7975-9326B64D41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849" y="2272709"/>
            <a:ext cx="5111621" cy="2875287"/>
          </a:xfrm>
          <a:prstGeom prst="rect">
            <a:avLst/>
          </a:prstGeom>
        </p:spPr>
      </p:pic>
      <p:pic>
        <p:nvPicPr>
          <p:cNvPr id="7" name="password_error">
            <a:hlinkClick r:id="" action="ppaction://media"/>
            <a:extLst>
              <a:ext uri="{FF2B5EF4-FFF2-40B4-BE49-F238E27FC236}">
                <a16:creationId xmlns:a16="http://schemas.microsoft.com/office/drawing/2014/main" id="{B7203C70-BFBB-B409-F376-5A17E4BA4F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62528" y="2272708"/>
            <a:ext cx="5111624" cy="287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sz="3200" dirty="0">
                <a:latin typeface="+mj-lt"/>
              </a:rPr>
              <a:t>功能</a:t>
            </a:r>
            <a:r>
              <a:rPr lang="en-US" altLang="zh-TW" sz="3200" dirty="0">
                <a:latin typeface="+mj-lt"/>
              </a:rPr>
              <a:t>“0”</a:t>
            </a:r>
            <a:endParaRPr lang="en-US" altLang="ko-KR" sz="32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zh-TW" altLang="en-US" sz="3200" b="1" i="1" dirty="0">
                <a:solidFill>
                  <a:schemeClr val="bg1"/>
                </a:solidFill>
                <a:latin typeface="+mj-lt"/>
              </a:rPr>
              <a:t>計時器</a:t>
            </a:r>
            <a:endParaRPr lang="en-US" altLang="ko-KR" sz="32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2007542" y="2339810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lt"/>
              </a:rPr>
              <a:t>概述</a:t>
            </a:r>
            <a:endParaRPr lang="en-US" altLang="ko-KR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藉由鍵盤的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N4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進行功能選擇，其中功能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為此功能，然後進入副程式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(keyboard)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輸入倒數時間後進入副程式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(count down timer)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進行倒數。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zh-TW" altLang="en-US" dirty="0"/>
              <a:t>計時器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600574" y="1665287"/>
            <a:ext cx="3879851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390466" y="3543300"/>
            <a:ext cx="3454401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圖片版面配置區 1">
            <a:extLst>
              <a:ext uri="{FF2B5EF4-FFF2-40B4-BE49-F238E27FC236}">
                <a16:creationId xmlns:a16="http://schemas.microsoft.com/office/drawing/2014/main" id="{319AF0B7-AF7F-4BE6-9692-6A445FDD3921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6195" r="12078"/>
          <a:stretch/>
        </p:blipFill>
        <p:spPr>
          <a:xfrm>
            <a:off x="4777895" y="1968992"/>
            <a:ext cx="3525207" cy="4107184"/>
          </a:xfrm>
          <a:prstGeom prst="rect">
            <a:avLst/>
          </a:prstGeom>
        </p:spPr>
      </p:pic>
      <p:pic>
        <p:nvPicPr>
          <p:cNvPr id="5" name="圖片版面配置區 4">
            <a:extLst>
              <a:ext uri="{FF2B5EF4-FFF2-40B4-BE49-F238E27FC236}">
                <a16:creationId xmlns:a16="http://schemas.microsoft.com/office/drawing/2014/main" id="{C4E75267-FAA5-4943-90B5-9DB87608CAFF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3"/>
          <a:srcRect l="1139" t="31" r="1826"/>
          <a:stretch/>
        </p:blipFill>
        <p:spPr>
          <a:xfrm>
            <a:off x="8657746" y="1968992"/>
            <a:ext cx="3018546" cy="41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028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8B9EB-A36D-6A29-3000-3E2CBE40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49340-652C-3F19-E7E9-2FBCD7A572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/>
              <a:t>功能演示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636BA-B1EA-0558-E048-22B5A37E1353}"/>
              </a:ext>
            </a:extLst>
          </p:cNvPr>
          <p:cNvSpPr txBox="1"/>
          <p:nvPr/>
        </p:nvSpPr>
        <p:spPr>
          <a:xfrm>
            <a:off x="4700296" y="1452639"/>
            <a:ext cx="279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/>
              <a:t>倒數功能</a:t>
            </a:r>
            <a:endParaRPr lang="en-US" sz="2000" dirty="0"/>
          </a:p>
        </p:txBody>
      </p:sp>
      <p:pic>
        <p:nvPicPr>
          <p:cNvPr id="3" name="countdown">
            <a:hlinkClick r:id="" action="ppaction://media"/>
            <a:extLst>
              <a:ext uri="{FF2B5EF4-FFF2-40B4-BE49-F238E27FC236}">
                <a16:creationId xmlns:a16="http://schemas.microsoft.com/office/drawing/2014/main" id="{AFABE940-54C6-6A8B-2DC1-D387FA0EF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9298" y="2098825"/>
            <a:ext cx="5878286" cy="33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3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zh-TW" altLang="en-US" sz="3200" dirty="0">
                <a:latin typeface="+mj-lt"/>
              </a:rPr>
              <a:t>功能</a:t>
            </a:r>
            <a:r>
              <a:rPr lang="en-US" altLang="zh-TW" sz="3200" dirty="0">
                <a:latin typeface="+mj-lt"/>
              </a:rPr>
              <a:t>“1”</a:t>
            </a:r>
            <a:endParaRPr lang="en-US" altLang="ko-KR" sz="3200" dirty="0"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zh-TW" altLang="en-US" sz="3200" b="1" i="1" dirty="0">
                <a:solidFill>
                  <a:schemeClr val="bg1"/>
                </a:solidFill>
                <a:latin typeface="+mj-lt"/>
              </a:rPr>
              <a:t>計算器</a:t>
            </a:r>
            <a:endParaRPr lang="en-US" altLang="ko-KR" sz="3200" b="1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D252D9-46F1-4F8E-9277-8938F8563BDF}"/>
              </a:ext>
            </a:extLst>
          </p:cNvPr>
          <p:cNvSpPr/>
          <p:nvPr/>
        </p:nvSpPr>
        <p:spPr>
          <a:xfrm>
            <a:off x="2007542" y="2339810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lt"/>
              </a:rPr>
              <a:t>概述</a:t>
            </a:r>
            <a:endParaRPr lang="en-US" altLang="ko-KR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藉由鍵盤的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N4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進行功能選擇，其中功能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為此功能，然後進入副程式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(multiplier)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輸入兩次數字後再次使用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N4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進行判斷，其中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“F”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“E”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“D”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“C”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對應加減乘除計算後的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(result)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輸入至副程式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(counter)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即為答案。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zh-TW" altLang="en-US" dirty="0"/>
              <a:t>計算器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5580563D-452F-43F3-85A8-EF05E4E778CF}"/>
              </a:ext>
            </a:extLst>
          </p:cNvPr>
          <p:cNvSpPr/>
          <p:nvPr/>
        </p:nvSpPr>
        <p:spPr>
          <a:xfrm>
            <a:off x="4521200" y="1665287"/>
            <a:ext cx="4047067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10C88536-F0E6-4FD1-A269-0588144C2E90}"/>
              </a:ext>
            </a:extLst>
          </p:cNvPr>
          <p:cNvSpPr/>
          <p:nvPr/>
        </p:nvSpPr>
        <p:spPr>
          <a:xfrm>
            <a:off x="8494181" y="3543300"/>
            <a:ext cx="3350686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圖片版面配置區 13">
            <a:extLst>
              <a:ext uri="{FF2B5EF4-FFF2-40B4-BE49-F238E27FC236}">
                <a16:creationId xmlns:a16="http://schemas.microsoft.com/office/drawing/2014/main" id="{CE0433A2-7578-4954-9019-E372490E23F1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 rotWithShape="1">
          <a:blip r:embed="rId2"/>
          <a:srcRect l="3118" t="-205" r="5643" b="205"/>
          <a:stretch/>
        </p:blipFill>
        <p:spPr>
          <a:xfrm>
            <a:off x="4673863" y="1868920"/>
            <a:ext cx="3747029" cy="4106862"/>
          </a:xfrm>
          <a:prstGeom prst="rect">
            <a:avLst/>
          </a:prstGeom>
        </p:spPr>
      </p:pic>
      <p:pic>
        <p:nvPicPr>
          <p:cNvPr id="10" name="圖片版面配置區 9">
            <a:extLst>
              <a:ext uri="{FF2B5EF4-FFF2-40B4-BE49-F238E27FC236}">
                <a16:creationId xmlns:a16="http://schemas.microsoft.com/office/drawing/2014/main" id="{84AEB172-9765-47AE-A600-854EA7428DEA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 rotWithShape="1">
          <a:blip r:embed="rId3"/>
          <a:srcRect l="1486" t="19695" r="-1486" b="7394"/>
          <a:stretch/>
        </p:blipFill>
        <p:spPr>
          <a:xfrm>
            <a:off x="8641556" y="1540933"/>
            <a:ext cx="2997472" cy="44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0090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</TotalTime>
  <Words>325</Words>
  <Application>Microsoft Office PowerPoint</Application>
  <PresentationFormat>Widescreen</PresentationFormat>
  <Paragraphs>68</Paragraphs>
  <Slides>13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맑은 고딕</vt:lpstr>
      <vt:lpstr>Microsoft JhengHei UI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ray lee</cp:lastModifiedBy>
  <cp:revision>195</cp:revision>
  <dcterms:created xsi:type="dcterms:W3CDTF">2020-01-20T05:08:25Z</dcterms:created>
  <dcterms:modified xsi:type="dcterms:W3CDTF">2023-12-21T12:28:47Z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2023-12-21T12:14:07Z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5fabc758-3714-4d00-837a-5f75910912e0</vt:lpwstr>
  </property>
  <property fmtid="{D5CDD505-2E9C-101B-9397-08002B2CF9AE}" pid="7" name="MSIP_Label_defa4170-0d19-0005-0004-bc88714345d2_ActionId">
    <vt:lpwstr>c7f0b763-f09f-48f3-9fba-07d2136aca85</vt:lpwstr>
  </property>
  <property fmtid="{D5CDD505-2E9C-101B-9397-08002B2CF9AE}" pid="8" name="MSIP_Label_defa4170-0d19-0005-0004-bc88714345d2_ContentBits">
    <vt:lpwstr>0</vt:lpwstr>
  </property>
</Properties>
</file>